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967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85C40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tempor incididunt ut labore.</a:t>
            </a:r>
          </a:p>
        </p:txBody>
      </p:sp>
      <p:pic>
        <p:nvPicPr>
          <p:cNvPr id="24" name="Picture 23">
            <a:hlinkClick r:id="rId3"/>
            <a:extLst>
              <a:ext uri="{FF2B5EF4-FFF2-40B4-BE49-F238E27FC236}">
                <a16:creationId xmlns:a16="http://schemas.microsoft.com/office/drawing/2014/main" id="{A504AE1E-51E2-441A-9E08-A220C86655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2019-09-18T22:06:55Z</dcterms:modified>
</cp:coreProperties>
</file>