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44362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2E34CB77-DFCF-48D6-A81A-D75721B2F0AE}"/>
              </a:ext>
            </a:extLst>
          </p:cNvPr>
          <p:cNvGrpSpPr/>
          <p:nvPr/>
        </p:nvGrpSpPr>
        <p:grpSpPr>
          <a:xfrm rot="5400000">
            <a:off x="6095874" y="3957389"/>
            <a:ext cx="1813222" cy="1775422"/>
            <a:chOff x="6302888" y="1864445"/>
            <a:chExt cx="1813222" cy="1775422"/>
          </a:xfrm>
        </p:grpSpPr>
        <p:sp>
          <p:nvSpPr>
            <p:cNvPr id="7" name="Freeform: Shape 6">
              <a:extLst>
                <a:ext uri="{FF2B5EF4-FFF2-40B4-BE49-F238E27FC236}">
                  <a16:creationId xmlns:a16="http://schemas.microsoft.com/office/drawing/2014/main" id="{09A1C099-085C-436F-B6C6-06989CD04742}"/>
                </a:ext>
              </a:extLst>
            </p:cNvPr>
            <p:cNvSpPr>
              <a:spLocks noChangeAspect="1"/>
            </p:cNvSpPr>
            <p:nvPr/>
          </p:nvSpPr>
          <p:spPr>
            <a:xfrm>
              <a:off x="6329930" y="1894234"/>
              <a:ext cx="1738439" cy="1737360"/>
            </a:xfrm>
            <a:custGeom>
              <a:avLst/>
              <a:gdLst>
                <a:gd name="connsiteX0" fmla="*/ 0 w 4244176"/>
                <a:gd name="connsiteY0" fmla="*/ 0 h 4241535"/>
                <a:gd name="connsiteX1" fmla="*/ 67062 w 4244176"/>
                <a:gd name="connsiteY1" fmla="*/ 3387 h 4241535"/>
                <a:gd name="connsiteX2" fmla="*/ 282898 w 4244176"/>
                <a:gd name="connsiteY2" fmla="*/ 25976 h 4241535"/>
                <a:gd name="connsiteX3" fmla="*/ 363790 w 4244176"/>
                <a:gd name="connsiteY3" fmla="*/ 36459 h 4241535"/>
                <a:gd name="connsiteX4" fmla="*/ 486782 w 4244176"/>
                <a:gd name="connsiteY4" fmla="*/ 58020 h 4241535"/>
                <a:gd name="connsiteX5" fmla="*/ 635503 w 4244176"/>
                <a:gd name="connsiteY5" fmla="*/ 85719 h 4241535"/>
                <a:gd name="connsiteX6" fmla="*/ 2007784 w 4244176"/>
                <a:gd name="connsiteY6" fmla="*/ 624219 h 4241535"/>
                <a:gd name="connsiteX7" fmla="*/ 2183009 w 4244176"/>
                <a:gd name="connsiteY7" fmla="*/ 738557 h 4241535"/>
                <a:gd name="connsiteX8" fmla="*/ 2333018 w 4244176"/>
                <a:gd name="connsiteY8" fmla="*/ 691990 h 4241535"/>
                <a:gd name="connsiteX9" fmla="*/ 2530069 w 4244176"/>
                <a:gd name="connsiteY9" fmla="*/ 672126 h 4241535"/>
                <a:gd name="connsiteX10" fmla="*/ 2630039 w 4244176"/>
                <a:gd name="connsiteY10" fmla="*/ 677174 h 4241535"/>
                <a:gd name="connsiteX11" fmla="*/ 2714288 w 4244176"/>
                <a:gd name="connsiteY11" fmla="*/ 690032 h 4241535"/>
                <a:gd name="connsiteX12" fmla="*/ 2799108 w 4244176"/>
                <a:gd name="connsiteY12" fmla="*/ 711842 h 4241535"/>
                <a:gd name="connsiteX13" fmla="*/ 3485407 w 4244176"/>
                <a:gd name="connsiteY13" fmla="*/ 1469749 h 4241535"/>
                <a:gd name="connsiteX14" fmla="*/ 3497945 w 4244176"/>
                <a:gd name="connsiteY14" fmla="*/ 1551905 h 4241535"/>
                <a:gd name="connsiteX15" fmla="*/ 3501570 w 4244176"/>
                <a:gd name="connsiteY15" fmla="*/ 1587862 h 4241535"/>
                <a:gd name="connsiteX16" fmla="*/ 3505743 w 4244176"/>
                <a:gd name="connsiteY16" fmla="*/ 1670502 h 4241535"/>
                <a:gd name="connsiteX17" fmla="*/ 3487957 w 4244176"/>
                <a:gd name="connsiteY17" fmla="*/ 1846931 h 4241535"/>
                <a:gd name="connsiteX18" fmla="*/ 3448782 w 4244176"/>
                <a:gd name="connsiteY18" fmla="*/ 1973131 h 4241535"/>
                <a:gd name="connsiteX19" fmla="*/ 3633073 w 4244176"/>
                <a:gd name="connsiteY19" fmla="*/ 2259314 h 4241535"/>
                <a:gd name="connsiteX20" fmla="*/ 4239234 w 4244176"/>
                <a:gd name="connsiteY20" fmla="*/ 4137094 h 4241535"/>
                <a:gd name="connsiteX21" fmla="*/ 4244176 w 4244176"/>
                <a:gd name="connsiteY21" fmla="*/ 4241535 h 4241535"/>
                <a:gd name="connsiteX22" fmla="*/ 3239033 w 4244176"/>
                <a:gd name="connsiteY22" fmla="*/ 4241535 h 4241535"/>
                <a:gd name="connsiteX23" fmla="*/ 3238928 w 4244176"/>
                <a:gd name="connsiteY23" fmla="*/ 4239267 h 4241535"/>
                <a:gd name="connsiteX24" fmla="*/ 2764488 w 4244176"/>
                <a:gd name="connsiteY24" fmla="*/ 2769533 h 4241535"/>
                <a:gd name="connsiteX25" fmla="*/ 2664393 w 4244176"/>
                <a:gd name="connsiteY25" fmla="*/ 2614095 h 4241535"/>
                <a:gd name="connsiteX26" fmla="*/ 2530069 w 4244176"/>
                <a:gd name="connsiteY26" fmla="*/ 2627635 h 4241535"/>
                <a:gd name="connsiteX27" fmla="*/ 1552316 w 4244176"/>
                <a:gd name="connsiteY27" fmla="*/ 1649880 h 4241535"/>
                <a:gd name="connsiteX28" fmla="*/ 1563764 w 4244176"/>
                <a:gd name="connsiteY28" fmla="*/ 1536327 h 4241535"/>
                <a:gd name="connsiteX29" fmla="*/ 1492375 w 4244176"/>
                <a:gd name="connsiteY29" fmla="*/ 1489746 h 4241535"/>
                <a:gd name="connsiteX30" fmla="*/ 26636 w 4244176"/>
                <a:gd name="connsiteY30" fmla="*/ 1006512 h 4241535"/>
                <a:gd name="connsiteX31" fmla="*/ 0 w 4244176"/>
                <a:gd name="connsiteY31" fmla="*/ 1005168 h 4241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4244176" h="4241535">
                  <a:moveTo>
                    <a:pt x="0" y="0"/>
                  </a:moveTo>
                  <a:lnTo>
                    <a:pt x="67062" y="3387"/>
                  </a:lnTo>
                  <a:lnTo>
                    <a:pt x="282898" y="25976"/>
                  </a:lnTo>
                  <a:lnTo>
                    <a:pt x="363790" y="36459"/>
                  </a:lnTo>
                  <a:lnTo>
                    <a:pt x="486782" y="58020"/>
                  </a:lnTo>
                  <a:lnTo>
                    <a:pt x="635503" y="85719"/>
                  </a:lnTo>
                  <a:cubicBezTo>
                    <a:pt x="1126687" y="191296"/>
                    <a:pt x="1588708" y="375389"/>
                    <a:pt x="2007784" y="624219"/>
                  </a:cubicBezTo>
                  <a:lnTo>
                    <a:pt x="2183009" y="738557"/>
                  </a:lnTo>
                  <a:lnTo>
                    <a:pt x="2333018" y="691990"/>
                  </a:lnTo>
                  <a:cubicBezTo>
                    <a:pt x="2396667" y="678967"/>
                    <a:pt x="2462569" y="672126"/>
                    <a:pt x="2530069" y="672126"/>
                  </a:cubicBezTo>
                  <a:cubicBezTo>
                    <a:pt x="2563819" y="672126"/>
                    <a:pt x="2597170" y="673836"/>
                    <a:pt x="2630039" y="677174"/>
                  </a:cubicBezTo>
                  <a:lnTo>
                    <a:pt x="2714288" y="690032"/>
                  </a:lnTo>
                  <a:lnTo>
                    <a:pt x="2799108" y="711842"/>
                  </a:lnTo>
                  <a:cubicBezTo>
                    <a:pt x="3145562" y="819600"/>
                    <a:pt x="3411714" y="1109622"/>
                    <a:pt x="3485407" y="1469749"/>
                  </a:cubicBezTo>
                  <a:lnTo>
                    <a:pt x="3497945" y="1551905"/>
                  </a:lnTo>
                  <a:lnTo>
                    <a:pt x="3501570" y="1587862"/>
                  </a:lnTo>
                  <a:lnTo>
                    <a:pt x="3505743" y="1670502"/>
                  </a:lnTo>
                  <a:lnTo>
                    <a:pt x="3487957" y="1846931"/>
                  </a:lnTo>
                  <a:lnTo>
                    <a:pt x="3448782" y="1973131"/>
                  </a:lnTo>
                  <a:lnTo>
                    <a:pt x="3633073" y="2259314"/>
                  </a:lnTo>
                  <a:cubicBezTo>
                    <a:pt x="3961564" y="2820249"/>
                    <a:pt x="4174508" y="3457063"/>
                    <a:pt x="4239234" y="4137094"/>
                  </a:cubicBezTo>
                  <a:lnTo>
                    <a:pt x="4244176" y="4241535"/>
                  </a:lnTo>
                  <a:lnTo>
                    <a:pt x="3239033" y="4241535"/>
                  </a:lnTo>
                  <a:lnTo>
                    <a:pt x="3238928" y="4239267"/>
                  </a:lnTo>
                  <a:cubicBezTo>
                    <a:pt x="3188268" y="3707008"/>
                    <a:pt x="3021598" y="3208574"/>
                    <a:pt x="2764488" y="2769533"/>
                  </a:cubicBezTo>
                  <a:lnTo>
                    <a:pt x="2664393" y="2614095"/>
                  </a:lnTo>
                  <a:lnTo>
                    <a:pt x="2530069" y="2627635"/>
                  </a:lnTo>
                  <a:cubicBezTo>
                    <a:pt x="1990071" y="2627635"/>
                    <a:pt x="1552316" y="2189879"/>
                    <a:pt x="1552316" y="1649880"/>
                  </a:cubicBezTo>
                  <a:lnTo>
                    <a:pt x="1563764" y="1536327"/>
                  </a:lnTo>
                  <a:lnTo>
                    <a:pt x="1492375" y="1489746"/>
                  </a:lnTo>
                  <a:cubicBezTo>
                    <a:pt x="1055031" y="1230069"/>
                    <a:pt x="557927" y="1060468"/>
                    <a:pt x="26636" y="1006512"/>
                  </a:cubicBezTo>
                  <a:lnTo>
                    <a:pt x="0" y="1005168"/>
                  </a:lnTo>
                  <a:close/>
                </a:path>
              </a:pathLst>
            </a:custGeom>
            <a:solidFill>
              <a:schemeClr val="bg2">
                <a:lumMod val="10000"/>
                <a:alpha val="3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AE6CAC29-1D7C-4F2D-8BE2-5040F20C7A51}"/>
                </a:ext>
              </a:extLst>
            </p:cNvPr>
            <p:cNvSpPr>
              <a:spLocks noChangeAspect="1"/>
            </p:cNvSpPr>
            <p:nvPr/>
          </p:nvSpPr>
          <p:spPr>
            <a:xfrm>
              <a:off x="6302888" y="1864445"/>
              <a:ext cx="1813222" cy="1775422"/>
            </a:xfrm>
            <a:custGeom>
              <a:avLst/>
              <a:gdLst>
                <a:gd name="connsiteX0" fmla="*/ 32276 w 1813222"/>
                <a:gd name="connsiteY0" fmla="*/ 35981 h 1775422"/>
                <a:gd name="connsiteX1" fmla="*/ 32276 w 1813222"/>
                <a:gd name="connsiteY1" fmla="*/ 444897 h 1775422"/>
                <a:gd name="connsiteX2" fmla="*/ 43112 w 1813222"/>
                <a:gd name="connsiteY2" fmla="*/ 445444 h 1775422"/>
                <a:gd name="connsiteX3" fmla="*/ 639396 w 1813222"/>
                <a:gd name="connsiteY3" fmla="*/ 642030 h 1775422"/>
                <a:gd name="connsiteX4" fmla="*/ 668438 w 1813222"/>
                <a:gd name="connsiteY4" fmla="*/ 660980 h 1775422"/>
                <a:gd name="connsiteX5" fmla="*/ 663781 w 1813222"/>
                <a:gd name="connsiteY5" fmla="*/ 707175 h 1775422"/>
                <a:gd name="connsiteX6" fmla="*/ 1061545 w 1813222"/>
                <a:gd name="connsiteY6" fmla="*/ 1104939 h 1775422"/>
                <a:gd name="connsiteX7" fmla="*/ 1116190 w 1813222"/>
                <a:gd name="connsiteY7" fmla="*/ 1099431 h 1775422"/>
                <a:gd name="connsiteX8" fmla="*/ 1156910 w 1813222"/>
                <a:gd name="connsiteY8" fmla="*/ 1162665 h 1775422"/>
                <a:gd name="connsiteX9" fmla="*/ 1349919 w 1813222"/>
                <a:gd name="connsiteY9" fmla="*/ 1760573 h 1775422"/>
                <a:gd name="connsiteX10" fmla="*/ 1349962 w 1813222"/>
                <a:gd name="connsiteY10" fmla="*/ 1761496 h 1775422"/>
                <a:gd name="connsiteX11" fmla="*/ 1758869 w 1813222"/>
                <a:gd name="connsiteY11" fmla="*/ 1761496 h 1775422"/>
                <a:gd name="connsiteX12" fmla="*/ 1756858 w 1813222"/>
                <a:gd name="connsiteY12" fmla="*/ 1719008 h 1775422"/>
                <a:gd name="connsiteX13" fmla="*/ 1510263 w 1813222"/>
                <a:gd name="connsiteY13" fmla="*/ 955101 h 1775422"/>
                <a:gd name="connsiteX14" fmla="*/ 1435291 w 1813222"/>
                <a:gd name="connsiteY14" fmla="*/ 838678 h 1775422"/>
                <a:gd name="connsiteX15" fmla="*/ 1451228 w 1813222"/>
                <a:gd name="connsiteY15" fmla="*/ 787338 h 1775422"/>
                <a:gd name="connsiteX16" fmla="*/ 1459309 w 1813222"/>
                <a:gd name="connsiteY16" fmla="*/ 707175 h 1775422"/>
                <a:gd name="connsiteX17" fmla="*/ 1061545 w 1813222"/>
                <a:gd name="connsiteY17" fmla="*/ 309411 h 1775422"/>
                <a:gd name="connsiteX18" fmla="*/ 981382 w 1813222"/>
                <a:gd name="connsiteY18" fmla="*/ 317492 h 1775422"/>
                <a:gd name="connsiteX19" fmla="*/ 920356 w 1813222"/>
                <a:gd name="connsiteY19" fmla="*/ 336436 h 1775422"/>
                <a:gd name="connsiteX20" fmla="*/ 849072 w 1813222"/>
                <a:gd name="connsiteY20" fmla="*/ 289922 h 1775422"/>
                <a:gd name="connsiteX21" fmla="*/ 87240 w 1813222"/>
                <a:gd name="connsiteY21" fmla="*/ 38757 h 1775422"/>
                <a:gd name="connsiteX22" fmla="*/ 0 w 1813222"/>
                <a:gd name="connsiteY22" fmla="*/ 0 h 1775422"/>
                <a:gd name="connsiteX23" fmla="*/ 109289 w 1813222"/>
                <a:gd name="connsiteY23" fmla="*/ 5518 h 1775422"/>
                <a:gd name="connsiteX24" fmla="*/ 885528 w 1813222"/>
                <a:gd name="connsiteY24" fmla="*/ 261433 h 1775422"/>
                <a:gd name="connsiteX25" fmla="*/ 933370 w 1813222"/>
                <a:gd name="connsiteY25" fmla="*/ 292651 h 1775422"/>
                <a:gd name="connsiteX26" fmla="*/ 989575 w 1813222"/>
                <a:gd name="connsiteY26" fmla="*/ 275203 h 1775422"/>
                <a:gd name="connsiteX27" fmla="*/ 1077109 w 1813222"/>
                <a:gd name="connsiteY27" fmla="*/ 266379 h 1775422"/>
                <a:gd name="connsiteX28" fmla="*/ 1511449 w 1813222"/>
                <a:gd name="connsiteY28" fmla="*/ 700719 h 1775422"/>
                <a:gd name="connsiteX29" fmla="*/ 1502625 w 1813222"/>
                <a:gd name="connsiteY29" fmla="*/ 788254 h 1775422"/>
                <a:gd name="connsiteX30" fmla="*/ 1489420 w 1813222"/>
                <a:gd name="connsiteY30" fmla="*/ 830794 h 1775422"/>
                <a:gd name="connsiteX31" fmla="*/ 1559223 w 1813222"/>
                <a:gd name="connsiteY31" fmla="*/ 939191 h 1775422"/>
                <a:gd name="connsiteX32" fmla="*/ 1810481 w 1813222"/>
                <a:gd name="connsiteY32" fmla="*/ 1717544 h 1775422"/>
                <a:gd name="connsiteX33" fmla="*/ 1813222 w 1813222"/>
                <a:gd name="connsiteY33" fmla="*/ 1775422 h 1775422"/>
                <a:gd name="connsiteX34" fmla="*/ 1036834 w 1813222"/>
                <a:gd name="connsiteY34" fmla="*/ 1775422 h 1775422"/>
                <a:gd name="connsiteX35" fmla="*/ 1023235 w 1813222"/>
                <a:gd name="connsiteY35" fmla="*/ 1680325 h 1775422"/>
                <a:gd name="connsiteX36" fmla="*/ 17552 w 1813222"/>
                <a:gd name="connsiteY36" fmla="*/ 759598 h 1775422"/>
                <a:gd name="connsiteX37" fmla="*/ 0 w 1813222"/>
                <a:gd name="connsiteY37" fmla="*/ 758712 h 1775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813222" h="1775422">
                  <a:moveTo>
                    <a:pt x="32276" y="35981"/>
                  </a:moveTo>
                  <a:lnTo>
                    <a:pt x="32276" y="444897"/>
                  </a:lnTo>
                  <a:lnTo>
                    <a:pt x="43112" y="445444"/>
                  </a:lnTo>
                  <a:cubicBezTo>
                    <a:pt x="259249" y="467394"/>
                    <a:pt x="461478" y="536390"/>
                    <a:pt x="639396" y="642030"/>
                  </a:cubicBezTo>
                  <a:lnTo>
                    <a:pt x="668438" y="660980"/>
                  </a:lnTo>
                  <a:lnTo>
                    <a:pt x="663781" y="707175"/>
                  </a:lnTo>
                  <a:cubicBezTo>
                    <a:pt x="663781" y="926854"/>
                    <a:pt x="841866" y="1104939"/>
                    <a:pt x="1061545" y="1104939"/>
                  </a:cubicBezTo>
                  <a:lnTo>
                    <a:pt x="1116190" y="1099431"/>
                  </a:lnTo>
                  <a:lnTo>
                    <a:pt x="1156910" y="1162665"/>
                  </a:lnTo>
                  <a:cubicBezTo>
                    <a:pt x="1261506" y="1341273"/>
                    <a:pt x="1329310" y="1544043"/>
                    <a:pt x="1349919" y="1760573"/>
                  </a:cubicBezTo>
                  <a:lnTo>
                    <a:pt x="1349962" y="1761496"/>
                  </a:lnTo>
                  <a:lnTo>
                    <a:pt x="1758869" y="1761496"/>
                  </a:lnTo>
                  <a:lnTo>
                    <a:pt x="1756858" y="1719008"/>
                  </a:lnTo>
                  <a:cubicBezTo>
                    <a:pt x="1730527" y="1442362"/>
                    <a:pt x="1643898" y="1183297"/>
                    <a:pt x="1510263" y="955101"/>
                  </a:cubicBezTo>
                  <a:lnTo>
                    <a:pt x="1435291" y="838678"/>
                  </a:lnTo>
                  <a:lnTo>
                    <a:pt x="1451228" y="787338"/>
                  </a:lnTo>
                  <a:cubicBezTo>
                    <a:pt x="1456527" y="761445"/>
                    <a:pt x="1459309" y="734635"/>
                    <a:pt x="1459309" y="707175"/>
                  </a:cubicBezTo>
                  <a:cubicBezTo>
                    <a:pt x="1459309" y="487496"/>
                    <a:pt x="1281224" y="309411"/>
                    <a:pt x="1061545" y="309411"/>
                  </a:cubicBezTo>
                  <a:cubicBezTo>
                    <a:pt x="1034085" y="309411"/>
                    <a:pt x="1007275" y="312194"/>
                    <a:pt x="981382" y="317492"/>
                  </a:cubicBezTo>
                  <a:lnTo>
                    <a:pt x="920356" y="336436"/>
                  </a:lnTo>
                  <a:lnTo>
                    <a:pt x="849072" y="289922"/>
                  </a:lnTo>
                  <a:cubicBezTo>
                    <a:pt x="621757" y="154952"/>
                    <a:pt x="363383" y="66801"/>
                    <a:pt x="87240" y="38757"/>
                  </a:cubicBezTo>
                  <a:close/>
                  <a:moveTo>
                    <a:pt x="0" y="0"/>
                  </a:moveTo>
                  <a:lnTo>
                    <a:pt x="109289" y="5518"/>
                  </a:lnTo>
                  <a:cubicBezTo>
                    <a:pt x="390655" y="34092"/>
                    <a:pt x="653914" y="123911"/>
                    <a:pt x="885528" y="261433"/>
                  </a:cubicBezTo>
                  <a:lnTo>
                    <a:pt x="933370" y="292651"/>
                  </a:lnTo>
                  <a:lnTo>
                    <a:pt x="989575" y="275203"/>
                  </a:lnTo>
                  <a:cubicBezTo>
                    <a:pt x="1017849" y="269418"/>
                    <a:pt x="1047124" y="266379"/>
                    <a:pt x="1077109" y="266379"/>
                  </a:cubicBezTo>
                  <a:cubicBezTo>
                    <a:pt x="1316988" y="266379"/>
                    <a:pt x="1511449" y="460840"/>
                    <a:pt x="1511449" y="700719"/>
                  </a:cubicBezTo>
                  <a:cubicBezTo>
                    <a:pt x="1511449" y="730704"/>
                    <a:pt x="1508411" y="759979"/>
                    <a:pt x="1502625" y="788254"/>
                  </a:cubicBezTo>
                  <a:lnTo>
                    <a:pt x="1489420" y="830794"/>
                  </a:lnTo>
                  <a:lnTo>
                    <a:pt x="1559223" y="939191"/>
                  </a:lnTo>
                  <a:cubicBezTo>
                    <a:pt x="1695385" y="1171702"/>
                    <a:pt x="1783652" y="1435667"/>
                    <a:pt x="1810481" y="1717544"/>
                  </a:cubicBezTo>
                  <a:lnTo>
                    <a:pt x="1813222" y="1775422"/>
                  </a:lnTo>
                  <a:lnTo>
                    <a:pt x="1036834" y="1775422"/>
                  </a:lnTo>
                  <a:lnTo>
                    <a:pt x="1023235" y="1680325"/>
                  </a:lnTo>
                  <a:cubicBezTo>
                    <a:pt x="929267" y="1189892"/>
                    <a:pt x="521871" y="810815"/>
                    <a:pt x="17552" y="759598"/>
                  </a:cubicBezTo>
                  <a:lnTo>
                    <a:pt x="0" y="758712"/>
                  </a:lnTo>
                  <a:close/>
                </a:path>
              </a:pathLst>
            </a:custGeom>
            <a:solidFill>
              <a:srgbClr val="4CC8EC"/>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 name="Group 9">
            <a:extLst>
              <a:ext uri="{FF2B5EF4-FFF2-40B4-BE49-F238E27FC236}">
                <a16:creationId xmlns:a16="http://schemas.microsoft.com/office/drawing/2014/main" id="{B15B0C89-3758-4DBC-9730-64634DD57685}"/>
              </a:ext>
            </a:extLst>
          </p:cNvPr>
          <p:cNvGrpSpPr/>
          <p:nvPr/>
        </p:nvGrpSpPr>
        <p:grpSpPr>
          <a:xfrm>
            <a:off x="6087732" y="1955741"/>
            <a:ext cx="1813222" cy="1775422"/>
            <a:chOff x="6302888" y="1864445"/>
            <a:chExt cx="1813222" cy="1775422"/>
          </a:xfrm>
        </p:grpSpPr>
        <p:sp>
          <p:nvSpPr>
            <p:cNvPr id="11" name="Freeform: Shape 10">
              <a:extLst>
                <a:ext uri="{FF2B5EF4-FFF2-40B4-BE49-F238E27FC236}">
                  <a16:creationId xmlns:a16="http://schemas.microsoft.com/office/drawing/2014/main" id="{FF9B8CC4-D0E8-4027-A04D-0A3DDDDD7EF0}"/>
                </a:ext>
              </a:extLst>
            </p:cNvPr>
            <p:cNvSpPr>
              <a:spLocks noChangeAspect="1"/>
            </p:cNvSpPr>
            <p:nvPr/>
          </p:nvSpPr>
          <p:spPr>
            <a:xfrm>
              <a:off x="6329930" y="1894234"/>
              <a:ext cx="1738439" cy="1737360"/>
            </a:xfrm>
            <a:custGeom>
              <a:avLst/>
              <a:gdLst>
                <a:gd name="connsiteX0" fmla="*/ 0 w 4244176"/>
                <a:gd name="connsiteY0" fmla="*/ 0 h 4241535"/>
                <a:gd name="connsiteX1" fmla="*/ 67062 w 4244176"/>
                <a:gd name="connsiteY1" fmla="*/ 3387 h 4241535"/>
                <a:gd name="connsiteX2" fmla="*/ 282898 w 4244176"/>
                <a:gd name="connsiteY2" fmla="*/ 25976 h 4241535"/>
                <a:gd name="connsiteX3" fmla="*/ 363790 w 4244176"/>
                <a:gd name="connsiteY3" fmla="*/ 36459 h 4241535"/>
                <a:gd name="connsiteX4" fmla="*/ 486782 w 4244176"/>
                <a:gd name="connsiteY4" fmla="*/ 58020 h 4241535"/>
                <a:gd name="connsiteX5" fmla="*/ 635503 w 4244176"/>
                <a:gd name="connsiteY5" fmla="*/ 85719 h 4241535"/>
                <a:gd name="connsiteX6" fmla="*/ 2007784 w 4244176"/>
                <a:gd name="connsiteY6" fmla="*/ 624219 h 4241535"/>
                <a:gd name="connsiteX7" fmla="*/ 2183009 w 4244176"/>
                <a:gd name="connsiteY7" fmla="*/ 738557 h 4241535"/>
                <a:gd name="connsiteX8" fmla="*/ 2333018 w 4244176"/>
                <a:gd name="connsiteY8" fmla="*/ 691990 h 4241535"/>
                <a:gd name="connsiteX9" fmla="*/ 2530069 w 4244176"/>
                <a:gd name="connsiteY9" fmla="*/ 672126 h 4241535"/>
                <a:gd name="connsiteX10" fmla="*/ 2630039 w 4244176"/>
                <a:gd name="connsiteY10" fmla="*/ 677174 h 4241535"/>
                <a:gd name="connsiteX11" fmla="*/ 2714288 w 4244176"/>
                <a:gd name="connsiteY11" fmla="*/ 690032 h 4241535"/>
                <a:gd name="connsiteX12" fmla="*/ 2799108 w 4244176"/>
                <a:gd name="connsiteY12" fmla="*/ 711842 h 4241535"/>
                <a:gd name="connsiteX13" fmla="*/ 3485407 w 4244176"/>
                <a:gd name="connsiteY13" fmla="*/ 1469749 h 4241535"/>
                <a:gd name="connsiteX14" fmla="*/ 3497945 w 4244176"/>
                <a:gd name="connsiteY14" fmla="*/ 1551905 h 4241535"/>
                <a:gd name="connsiteX15" fmla="*/ 3501570 w 4244176"/>
                <a:gd name="connsiteY15" fmla="*/ 1587862 h 4241535"/>
                <a:gd name="connsiteX16" fmla="*/ 3505743 w 4244176"/>
                <a:gd name="connsiteY16" fmla="*/ 1670502 h 4241535"/>
                <a:gd name="connsiteX17" fmla="*/ 3487957 w 4244176"/>
                <a:gd name="connsiteY17" fmla="*/ 1846931 h 4241535"/>
                <a:gd name="connsiteX18" fmla="*/ 3448782 w 4244176"/>
                <a:gd name="connsiteY18" fmla="*/ 1973131 h 4241535"/>
                <a:gd name="connsiteX19" fmla="*/ 3633073 w 4244176"/>
                <a:gd name="connsiteY19" fmla="*/ 2259314 h 4241535"/>
                <a:gd name="connsiteX20" fmla="*/ 4239234 w 4244176"/>
                <a:gd name="connsiteY20" fmla="*/ 4137094 h 4241535"/>
                <a:gd name="connsiteX21" fmla="*/ 4244176 w 4244176"/>
                <a:gd name="connsiteY21" fmla="*/ 4241535 h 4241535"/>
                <a:gd name="connsiteX22" fmla="*/ 3239033 w 4244176"/>
                <a:gd name="connsiteY22" fmla="*/ 4241535 h 4241535"/>
                <a:gd name="connsiteX23" fmla="*/ 3238928 w 4244176"/>
                <a:gd name="connsiteY23" fmla="*/ 4239267 h 4241535"/>
                <a:gd name="connsiteX24" fmla="*/ 2764488 w 4244176"/>
                <a:gd name="connsiteY24" fmla="*/ 2769533 h 4241535"/>
                <a:gd name="connsiteX25" fmla="*/ 2664393 w 4244176"/>
                <a:gd name="connsiteY25" fmla="*/ 2614095 h 4241535"/>
                <a:gd name="connsiteX26" fmla="*/ 2530069 w 4244176"/>
                <a:gd name="connsiteY26" fmla="*/ 2627635 h 4241535"/>
                <a:gd name="connsiteX27" fmla="*/ 1552316 w 4244176"/>
                <a:gd name="connsiteY27" fmla="*/ 1649880 h 4241535"/>
                <a:gd name="connsiteX28" fmla="*/ 1563764 w 4244176"/>
                <a:gd name="connsiteY28" fmla="*/ 1536327 h 4241535"/>
                <a:gd name="connsiteX29" fmla="*/ 1492375 w 4244176"/>
                <a:gd name="connsiteY29" fmla="*/ 1489746 h 4241535"/>
                <a:gd name="connsiteX30" fmla="*/ 26636 w 4244176"/>
                <a:gd name="connsiteY30" fmla="*/ 1006512 h 4241535"/>
                <a:gd name="connsiteX31" fmla="*/ 0 w 4244176"/>
                <a:gd name="connsiteY31" fmla="*/ 1005168 h 4241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4244176" h="4241535">
                  <a:moveTo>
                    <a:pt x="0" y="0"/>
                  </a:moveTo>
                  <a:lnTo>
                    <a:pt x="67062" y="3387"/>
                  </a:lnTo>
                  <a:lnTo>
                    <a:pt x="282898" y="25976"/>
                  </a:lnTo>
                  <a:lnTo>
                    <a:pt x="363790" y="36459"/>
                  </a:lnTo>
                  <a:lnTo>
                    <a:pt x="486782" y="58020"/>
                  </a:lnTo>
                  <a:lnTo>
                    <a:pt x="635503" y="85719"/>
                  </a:lnTo>
                  <a:cubicBezTo>
                    <a:pt x="1126687" y="191296"/>
                    <a:pt x="1588708" y="375389"/>
                    <a:pt x="2007784" y="624219"/>
                  </a:cubicBezTo>
                  <a:lnTo>
                    <a:pt x="2183009" y="738557"/>
                  </a:lnTo>
                  <a:lnTo>
                    <a:pt x="2333018" y="691990"/>
                  </a:lnTo>
                  <a:cubicBezTo>
                    <a:pt x="2396667" y="678967"/>
                    <a:pt x="2462569" y="672126"/>
                    <a:pt x="2530069" y="672126"/>
                  </a:cubicBezTo>
                  <a:cubicBezTo>
                    <a:pt x="2563819" y="672126"/>
                    <a:pt x="2597170" y="673836"/>
                    <a:pt x="2630039" y="677174"/>
                  </a:cubicBezTo>
                  <a:lnTo>
                    <a:pt x="2714288" y="690032"/>
                  </a:lnTo>
                  <a:lnTo>
                    <a:pt x="2799108" y="711842"/>
                  </a:lnTo>
                  <a:cubicBezTo>
                    <a:pt x="3145562" y="819600"/>
                    <a:pt x="3411714" y="1109622"/>
                    <a:pt x="3485407" y="1469749"/>
                  </a:cubicBezTo>
                  <a:lnTo>
                    <a:pt x="3497945" y="1551905"/>
                  </a:lnTo>
                  <a:lnTo>
                    <a:pt x="3501570" y="1587862"/>
                  </a:lnTo>
                  <a:lnTo>
                    <a:pt x="3505743" y="1670502"/>
                  </a:lnTo>
                  <a:lnTo>
                    <a:pt x="3487957" y="1846931"/>
                  </a:lnTo>
                  <a:lnTo>
                    <a:pt x="3448782" y="1973131"/>
                  </a:lnTo>
                  <a:lnTo>
                    <a:pt x="3633073" y="2259314"/>
                  </a:lnTo>
                  <a:cubicBezTo>
                    <a:pt x="3961564" y="2820249"/>
                    <a:pt x="4174508" y="3457063"/>
                    <a:pt x="4239234" y="4137094"/>
                  </a:cubicBezTo>
                  <a:lnTo>
                    <a:pt x="4244176" y="4241535"/>
                  </a:lnTo>
                  <a:lnTo>
                    <a:pt x="3239033" y="4241535"/>
                  </a:lnTo>
                  <a:lnTo>
                    <a:pt x="3238928" y="4239267"/>
                  </a:lnTo>
                  <a:cubicBezTo>
                    <a:pt x="3188268" y="3707008"/>
                    <a:pt x="3021598" y="3208574"/>
                    <a:pt x="2764488" y="2769533"/>
                  </a:cubicBezTo>
                  <a:lnTo>
                    <a:pt x="2664393" y="2614095"/>
                  </a:lnTo>
                  <a:lnTo>
                    <a:pt x="2530069" y="2627635"/>
                  </a:lnTo>
                  <a:cubicBezTo>
                    <a:pt x="1990071" y="2627635"/>
                    <a:pt x="1552316" y="2189879"/>
                    <a:pt x="1552316" y="1649880"/>
                  </a:cubicBezTo>
                  <a:lnTo>
                    <a:pt x="1563764" y="1536327"/>
                  </a:lnTo>
                  <a:lnTo>
                    <a:pt x="1492375" y="1489746"/>
                  </a:lnTo>
                  <a:cubicBezTo>
                    <a:pt x="1055031" y="1230069"/>
                    <a:pt x="557927" y="1060468"/>
                    <a:pt x="26636" y="1006512"/>
                  </a:cubicBezTo>
                  <a:lnTo>
                    <a:pt x="0" y="1005168"/>
                  </a:lnTo>
                  <a:close/>
                </a:path>
              </a:pathLst>
            </a:custGeom>
            <a:solidFill>
              <a:schemeClr val="bg2">
                <a:lumMod val="10000"/>
                <a:alpha val="3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id="{21D97738-836A-45EC-8385-A06BF08DA310}"/>
                </a:ext>
              </a:extLst>
            </p:cNvPr>
            <p:cNvSpPr>
              <a:spLocks noChangeAspect="1"/>
            </p:cNvSpPr>
            <p:nvPr/>
          </p:nvSpPr>
          <p:spPr>
            <a:xfrm>
              <a:off x="6302888" y="1864445"/>
              <a:ext cx="1813222" cy="1775422"/>
            </a:xfrm>
            <a:custGeom>
              <a:avLst/>
              <a:gdLst>
                <a:gd name="connsiteX0" fmla="*/ 32276 w 1813222"/>
                <a:gd name="connsiteY0" fmla="*/ 35981 h 1775422"/>
                <a:gd name="connsiteX1" fmla="*/ 32276 w 1813222"/>
                <a:gd name="connsiteY1" fmla="*/ 444897 h 1775422"/>
                <a:gd name="connsiteX2" fmla="*/ 43112 w 1813222"/>
                <a:gd name="connsiteY2" fmla="*/ 445444 h 1775422"/>
                <a:gd name="connsiteX3" fmla="*/ 639396 w 1813222"/>
                <a:gd name="connsiteY3" fmla="*/ 642030 h 1775422"/>
                <a:gd name="connsiteX4" fmla="*/ 668438 w 1813222"/>
                <a:gd name="connsiteY4" fmla="*/ 660980 h 1775422"/>
                <a:gd name="connsiteX5" fmla="*/ 663781 w 1813222"/>
                <a:gd name="connsiteY5" fmla="*/ 707175 h 1775422"/>
                <a:gd name="connsiteX6" fmla="*/ 1061545 w 1813222"/>
                <a:gd name="connsiteY6" fmla="*/ 1104939 h 1775422"/>
                <a:gd name="connsiteX7" fmla="*/ 1116190 w 1813222"/>
                <a:gd name="connsiteY7" fmla="*/ 1099431 h 1775422"/>
                <a:gd name="connsiteX8" fmla="*/ 1156910 w 1813222"/>
                <a:gd name="connsiteY8" fmla="*/ 1162665 h 1775422"/>
                <a:gd name="connsiteX9" fmla="*/ 1349919 w 1813222"/>
                <a:gd name="connsiteY9" fmla="*/ 1760573 h 1775422"/>
                <a:gd name="connsiteX10" fmla="*/ 1349962 w 1813222"/>
                <a:gd name="connsiteY10" fmla="*/ 1761496 h 1775422"/>
                <a:gd name="connsiteX11" fmla="*/ 1758869 w 1813222"/>
                <a:gd name="connsiteY11" fmla="*/ 1761496 h 1775422"/>
                <a:gd name="connsiteX12" fmla="*/ 1756858 w 1813222"/>
                <a:gd name="connsiteY12" fmla="*/ 1719008 h 1775422"/>
                <a:gd name="connsiteX13" fmla="*/ 1510263 w 1813222"/>
                <a:gd name="connsiteY13" fmla="*/ 955101 h 1775422"/>
                <a:gd name="connsiteX14" fmla="*/ 1435291 w 1813222"/>
                <a:gd name="connsiteY14" fmla="*/ 838678 h 1775422"/>
                <a:gd name="connsiteX15" fmla="*/ 1451228 w 1813222"/>
                <a:gd name="connsiteY15" fmla="*/ 787338 h 1775422"/>
                <a:gd name="connsiteX16" fmla="*/ 1459309 w 1813222"/>
                <a:gd name="connsiteY16" fmla="*/ 707175 h 1775422"/>
                <a:gd name="connsiteX17" fmla="*/ 1061545 w 1813222"/>
                <a:gd name="connsiteY17" fmla="*/ 309411 h 1775422"/>
                <a:gd name="connsiteX18" fmla="*/ 981382 w 1813222"/>
                <a:gd name="connsiteY18" fmla="*/ 317492 h 1775422"/>
                <a:gd name="connsiteX19" fmla="*/ 920356 w 1813222"/>
                <a:gd name="connsiteY19" fmla="*/ 336436 h 1775422"/>
                <a:gd name="connsiteX20" fmla="*/ 849072 w 1813222"/>
                <a:gd name="connsiteY20" fmla="*/ 289922 h 1775422"/>
                <a:gd name="connsiteX21" fmla="*/ 87240 w 1813222"/>
                <a:gd name="connsiteY21" fmla="*/ 38757 h 1775422"/>
                <a:gd name="connsiteX22" fmla="*/ 0 w 1813222"/>
                <a:gd name="connsiteY22" fmla="*/ 0 h 1775422"/>
                <a:gd name="connsiteX23" fmla="*/ 109289 w 1813222"/>
                <a:gd name="connsiteY23" fmla="*/ 5518 h 1775422"/>
                <a:gd name="connsiteX24" fmla="*/ 885528 w 1813222"/>
                <a:gd name="connsiteY24" fmla="*/ 261433 h 1775422"/>
                <a:gd name="connsiteX25" fmla="*/ 933370 w 1813222"/>
                <a:gd name="connsiteY25" fmla="*/ 292651 h 1775422"/>
                <a:gd name="connsiteX26" fmla="*/ 989575 w 1813222"/>
                <a:gd name="connsiteY26" fmla="*/ 275203 h 1775422"/>
                <a:gd name="connsiteX27" fmla="*/ 1077109 w 1813222"/>
                <a:gd name="connsiteY27" fmla="*/ 266379 h 1775422"/>
                <a:gd name="connsiteX28" fmla="*/ 1511449 w 1813222"/>
                <a:gd name="connsiteY28" fmla="*/ 700719 h 1775422"/>
                <a:gd name="connsiteX29" fmla="*/ 1502625 w 1813222"/>
                <a:gd name="connsiteY29" fmla="*/ 788254 h 1775422"/>
                <a:gd name="connsiteX30" fmla="*/ 1489420 w 1813222"/>
                <a:gd name="connsiteY30" fmla="*/ 830794 h 1775422"/>
                <a:gd name="connsiteX31" fmla="*/ 1559223 w 1813222"/>
                <a:gd name="connsiteY31" fmla="*/ 939191 h 1775422"/>
                <a:gd name="connsiteX32" fmla="*/ 1810481 w 1813222"/>
                <a:gd name="connsiteY32" fmla="*/ 1717544 h 1775422"/>
                <a:gd name="connsiteX33" fmla="*/ 1813222 w 1813222"/>
                <a:gd name="connsiteY33" fmla="*/ 1775422 h 1775422"/>
                <a:gd name="connsiteX34" fmla="*/ 1036834 w 1813222"/>
                <a:gd name="connsiteY34" fmla="*/ 1775422 h 1775422"/>
                <a:gd name="connsiteX35" fmla="*/ 1023235 w 1813222"/>
                <a:gd name="connsiteY35" fmla="*/ 1680325 h 1775422"/>
                <a:gd name="connsiteX36" fmla="*/ 17552 w 1813222"/>
                <a:gd name="connsiteY36" fmla="*/ 759598 h 1775422"/>
                <a:gd name="connsiteX37" fmla="*/ 0 w 1813222"/>
                <a:gd name="connsiteY37" fmla="*/ 758712 h 1775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813222" h="1775422">
                  <a:moveTo>
                    <a:pt x="32276" y="35981"/>
                  </a:moveTo>
                  <a:lnTo>
                    <a:pt x="32276" y="444897"/>
                  </a:lnTo>
                  <a:lnTo>
                    <a:pt x="43112" y="445444"/>
                  </a:lnTo>
                  <a:cubicBezTo>
                    <a:pt x="259249" y="467394"/>
                    <a:pt x="461478" y="536390"/>
                    <a:pt x="639396" y="642030"/>
                  </a:cubicBezTo>
                  <a:lnTo>
                    <a:pt x="668438" y="660980"/>
                  </a:lnTo>
                  <a:lnTo>
                    <a:pt x="663781" y="707175"/>
                  </a:lnTo>
                  <a:cubicBezTo>
                    <a:pt x="663781" y="926854"/>
                    <a:pt x="841866" y="1104939"/>
                    <a:pt x="1061545" y="1104939"/>
                  </a:cubicBezTo>
                  <a:lnTo>
                    <a:pt x="1116190" y="1099431"/>
                  </a:lnTo>
                  <a:lnTo>
                    <a:pt x="1156910" y="1162665"/>
                  </a:lnTo>
                  <a:cubicBezTo>
                    <a:pt x="1261506" y="1341273"/>
                    <a:pt x="1329310" y="1544043"/>
                    <a:pt x="1349919" y="1760573"/>
                  </a:cubicBezTo>
                  <a:lnTo>
                    <a:pt x="1349962" y="1761496"/>
                  </a:lnTo>
                  <a:lnTo>
                    <a:pt x="1758869" y="1761496"/>
                  </a:lnTo>
                  <a:lnTo>
                    <a:pt x="1756858" y="1719008"/>
                  </a:lnTo>
                  <a:cubicBezTo>
                    <a:pt x="1730527" y="1442362"/>
                    <a:pt x="1643898" y="1183297"/>
                    <a:pt x="1510263" y="955101"/>
                  </a:cubicBezTo>
                  <a:lnTo>
                    <a:pt x="1435291" y="838678"/>
                  </a:lnTo>
                  <a:lnTo>
                    <a:pt x="1451228" y="787338"/>
                  </a:lnTo>
                  <a:cubicBezTo>
                    <a:pt x="1456527" y="761445"/>
                    <a:pt x="1459309" y="734635"/>
                    <a:pt x="1459309" y="707175"/>
                  </a:cubicBezTo>
                  <a:cubicBezTo>
                    <a:pt x="1459309" y="487496"/>
                    <a:pt x="1281224" y="309411"/>
                    <a:pt x="1061545" y="309411"/>
                  </a:cubicBezTo>
                  <a:cubicBezTo>
                    <a:pt x="1034085" y="309411"/>
                    <a:pt x="1007275" y="312194"/>
                    <a:pt x="981382" y="317492"/>
                  </a:cubicBezTo>
                  <a:lnTo>
                    <a:pt x="920356" y="336436"/>
                  </a:lnTo>
                  <a:lnTo>
                    <a:pt x="849072" y="289922"/>
                  </a:lnTo>
                  <a:cubicBezTo>
                    <a:pt x="621757" y="154952"/>
                    <a:pt x="363383" y="66801"/>
                    <a:pt x="87240" y="38757"/>
                  </a:cubicBezTo>
                  <a:close/>
                  <a:moveTo>
                    <a:pt x="0" y="0"/>
                  </a:moveTo>
                  <a:lnTo>
                    <a:pt x="109289" y="5518"/>
                  </a:lnTo>
                  <a:cubicBezTo>
                    <a:pt x="390655" y="34092"/>
                    <a:pt x="653914" y="123911"/>
                    <a:pt x="885528" y="261433"/>
                  </a:cubicBezTo>
                  <a:lnTo>
                    <a:pt x="933370" y="292651"/>
                  </a:lnTo>
                  <a:lnTo>
                    <a:pt x="989575" y="275203"/>
                  </a:lnTo>
                  <a:cubicBezTo>
                    <a:pt x="1017849" y="269418"/>
                    <a:pt x="1047124" y="266379"/>
                    <a:pt x="1077109" y="266379"/>
                  </a:cubicBezTo>
                  <a:cubicBezTo>
                    <a:pt x="1316988" y="266379"/>
                    <a:pt x="1511449" y="460840"/>
                    <a:pt x="1511449" y="700719"/>
                  </a:cubicBezTo>
                  <a:cubicBezTo>
                    <a:pt x="1511449" y="730704"/>
                    <a:pt x="1508411" y="759979"/>
                    <a:pt x="1502625" y="788254"/>
                  </a:cubicBezTo>
                  <a:lnTo>
                    <a:pt x="1489420" y="830794"/>
                  </a:lnTo>
                  <a:lnTo>
                    <a:pt x="1559223" y="939191"/>
                  </a:lnTo>
                  <a:cubicBezTo>
                    <a:pt x="1695385" y="1171702"/>
                    <a:pt x="1783652" y="1435667"/>
                    <a:pt x="1810481" y="1717544"/>
                  </a:cubicBezTo>
                  <a:lnTo>
                    <a:pt x="1813222" y="1775422"/>
                  </a:lnTo>
                  <a:lnTo>
                    <a:pt x="1036834" y="1775422"/>
                  </a:lnTo>
                  <a:lnTo>
                    <a:pt x="1023235" y="1680325"/>
                  </a:lnTo>
                  <a:cubicBezTo>
                    <a:pt x="929267" y="1189892"/>
                    <a:pt x="521871" y="810815"/>
                    <a:pt x="17552" y="759598"/>
                  </a:cubicBezTo>
                  <a:lnTo>
                    <a:pt x="0" y="758712"/>
                  </a:lnTo>
                  <a:close/>
                </a:path>
              </a:pathLst>
            </a:custGeom>
            <a:solidFill>
              <a:srgbClr val="FF74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3" name="Group 12">
            <a:extLst>
              <a:ext uri="{FF2B5EF4-FFF2-40B4-BE49-F238E27FC236}">
                <a16:creationId xmlns:a16="http://schemas.microsoft.com/office/drawing/2014/main" id="{F691AC77-4E0D-4361-9DB7-A617AAF9EF4F}"/>
              </a:ext>
            </a:extLst>
          </p:cNvPr>
          <p:cNvGrpSpPr/>
          <p:nvPr/>
        </p:nvGrpSpPr>
        <p:grpSpPr>
          <a:xfrm rot="10800000">
            <a:off x="4110333" y="3968147"/>
            <a:ext cx="1813222" cy="1775422"/>
            <a:chOff x="6302888" y="1864445"/>
            <a:chExt cx="1813222" cy="1775422"/>
          </a:xfrm>
        </p:grpSpPr>
        <p:sp>
          <p:nvSpPr>
            <p:cNvPr id="14" name="Freeform: Shape 13">
              <a:extLst>
                <a:ext uri="{FF2B5EF4-FFF2-40B4-BE49-F238E27FC236}">
                  <a16:creationId xmlns:a16="http://schemas.microsoft.com/office/drawing/2014/main" id="{1ED1BBAD-CA51-4548-B809-178155ECD7F9}"/>
                </a:ext>
              </a:extLst>
            </p:cNvPr>
            <p:cNvSpPr>
              <a:spLocks noChangeAspect="1"/>
            </p:cNvSpPr>
            <p:nvPr/>
          </p:nvSpPr>
          <p:spPr>
            <a:xfrm>
              <a:off x="6329930" y="1894234"/>
              <a:ext cx="1738439" cy="1737360"/>
            </a:xfrm>
            <a:custGeom>
              <a:avLst/>
              <a:gdLst>
                <a:gd name="connsiteX0" fmla="*/ 0 w 4244176"/>
                <a:gd name="connsiteY0" fmla="*/ 0 h 4241535"/>
                <a:gd name="connsiteX1" fmla="*/ 67062 w 4244176"/>
                <a:gd name="connsiteY1" fmla="*/ 3387 h 4241535"/>
                <a:gd name="connsiteX2" fmla="*/ 282898 w 4244176"/>
                <a:gd name="connsiteY2" fmla="*/ 25976 h 4241535"/>
                <a:gd name="connsiteX3" fmla="*/ 363790 w 4244176"/>
                <a:gd name="connsiteY3" fmla="*/ 36459 h 4241535"/>
                <a:gd name="connsiteX4" fmla="*/ 486782 w 4244176"/>
                <a:gd name="connsiteY4" fmla="*/ 58020 h 4241535"/>
                <a:gd name="connsiteX5" fmla="*/ 635503 w 4244176"/>
                <a:gd name="connsiteY5" fmla="*/ 85719 h 4241535"/>
                <a:gd name="connsiteX6" fmla="*/ 2007784 w 4244176"/>
                <a:gd name="connsiteY6" fmla="*/ 624219 h 4241535"/>
                <a:gd name="connsiteX7" fmla="*/ 2183009 w 4244176"/>
                <a:gd name="connsiteY7" fmla="*/ 738557 h 4241535"/>
                <a:gd name="connsiteX8" fmla="*/ 2333018 w 4244176"/>
                <a:gd name="connsiteY8" fmla="*/ 691990 h 4241535"/>
                <a:gd name="connsiteX9" fmla="*/ 2530069 w 4244176"/>
                <a:gd name="connsiteY9" fmla="*/ 672126 h 4241535"/>
                <a:gd name="connsiteX10" fmla="*/ 2630039 w 4244176"/>
                <a:gd name="connsiteY10" fmla="*/ 677174 h 4241535"/>
                <a:gd name="connsiteX11" fmla="*/ 2714288 w 4244176"/>
                <a:gd name="connsiteY11" fmla="*/ 690032 h 4241535"/>
                <a:gd name="connsiteX12" fmla="*/ 2799108 w 4244176"/>
                <a:gd name="connsiteY12" fmla="*/ 711842 h 4241535"/>
                <a:gd name="connsiteX13" fmla="*/ 3485407 w 4244176"/>
                <a:gd name="connsiteY13" fmla="*/ 1469749 h 4241535"/>
                <a:gd name="connsiteX14" fmla="*/ 3497945 w 4244176"/>
                <a:gd name="connsiteY14" fmla="*/ 1551905 h 4241535"/>
                <a:gd name="connsiteX15" fmla="*/ 3501570 w 4244176"/>
                <a:gd name="connsiteY15" fmla="*/ 1587862 h 4241535"/>
                <a:gd name="connsiteX16" fmla="*/ 3505743 w 4244176"/>
                <a:gd name="connsiteY16" fmla="*/ 1670502 h 4241535"/>
                <a:gd name="connsiteX17" fmla="*/ 3487957 w 4244176"/>
                <a:gd name="connsiteY17" fmla="*/ 1846931 h 4241535"/>
                <a:gd name="connsiteX18" fmla="*/ 3448782 w 4244176"/>
                <a:gd name="connsiteY18" fmla="*/ 1973131 h 4241535"/>
                <a:gd name="connsiteX19" fmla="*/ 3633073 w 4244176"/>
                <a:gd name="connsiteY19" fmla="*/ 2259314 h 4241535"/>
                <a:gd name="connsiteX20" fmla="*/ 4239234 w 4244176"/>
                <a:gd name="connsiteY20" fmla="*/ 4137094 h 4241535"/>
                <a:gd name="connsiteX21" fmla="*/ 4244176 w 4244176"/>
                <a:gd name="connsiteY21" fmla="*/ 4241535 h 4241535"/>
                <a:gd name="connsiteX22" fmla="*/ 3239033 w 4244176"/>
                <a:gd name="connsiteY22" fmla="*/ 4241535 h 4241535"/>
                <a:gd name="connsiteX23" fmla="*/ 3238928 w 4244176"/>
                <a:gd name="connsiteY23" fmla="*/ 4239267 h 4241535"/>
                <a:gd name="connsiteX24" fmla="*/ 2764488 w 4244176"/>
                <a:gd name="connsiteY24" fmla="*/ 2769533 h 4241535"/>
                <a:gd name="connsiteX25" fmla="*/ 2664393 w 4244176"/>
                <a:gd name="connsiteY25" fmla="*/ 2614095 h 4241535"/>
                <a:gd name="connsiteX26" fmla="*/ 2530069 w 4244176"/>
                <a:gd name="connsiteY26" fmla="*/ 2627635 h 4241535"/>
                <a:gd name="connsiteX27" fmla="*/ 1552316 w 4244176"/>
                <a:gd name="connsiteY27" fmla="*/ 1649880 h 4241535"/>
                <a:gd name="connsiteX28" fmla="*/ 1563764 w 4244176"/>
                <a:gd name="connsiteY28" fmla="*/ 1536327 h 4241535"/>
                <a:gd name="connsiteX29" fmla="*/ 1492375 w 4244176"/>
                <a:gd name="connsiteY29" fmla="*/ 1489746 h 4241535"/>
                <a:gd name="connsiteX30" fmla="*/ 26636 w 4244176"/>
                <a:gd name="connsiteY30" fmla="*/ 1006512 h 4241535"/>
                <a:gd name="connsiteX31" fmla="*/ 0 w 4244176"/>
                <a:gd name="connsiteY31" fmla="*/ 1005168 h 4241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4244176" h="4241535">
                  <a:moveTo>
                    <a:pt x="0" y="0"/>
                  </a:moveTo>
                  <a:lnTo>
                    <a:pt x="67062" y="3387"/>
                  </a:lnTo>
                  <a:lnTo>
                    <a:pt x="282898" y="25976"/>
                  </a:lnTo>
                  <a:lnTo>
                    <a:pt x="363790" y="36459"/>
                  </a:lnTo>
                  <a:lnTo>
                    <a:pt x="486782" y="58020"/>
                  </a:lnTo>
                  <a:lnTo>
                    <a:pt x="635503" y="85719"/>
                  </a:lnTo>
                  <a:cubicBezTo>
                    <a:pt x="1126687" y="191296"/>
                    <a:pt x="1588708" y="375389"/>
                    <a:pt x="2007784" y="624219"/>
                  </a:cubicBezTo>
                  <a:lnTo>
                    <a:pt x="2183009" y="738557"/>
                  </a:lnTo>
                  <a:lnTo>
                    <a:pt x="2333018" y="691990"/>
                  </a:lnTo>
                  <a:cubicBezTo>
                    <a:pt x="2396667" y="678967"/>
                    <a:pt x="2462569" y="672126"/>
                    <a:pt x="2530069" y="672126"/>
                  </a:cubicBezTo>
                  <a:cubicBezTo>
                    <a:pt x="2563819" y="672126"/>
                    <a:pt x="2597170" y="673836"/>
                    <a:pt x="2630039" y="677174"/>
                  </a:cubicBezTo>
                  <a:lnTo>
                    <a:pt x="2714288" y="690032"/>
                  </a:lnTo>
                  <a:lnTo>
                    <a:pt x="2799108" y="711842"/>
                  </a:lnTo>
                  <a:cubicBezTo>
                    <a:pt x="3145562" y="819600"/>
                    <a:pt x="3411714" y="1109622"/>
                    <a:pt x="3485407" y="1469749"/>
                  </a:cubicBezTo>
                  <a:lnTo>
                    <a:pt x="3497945" y="1551905"/>
                  </a:lnTo>
                  <a:lnTo>
                    <a:pt x="3501570" y="1587862"/>
                  </a:lnTo>
                  <a:lnTo>
                    <a:pt x="3505743" y="1670502"/>
                  </a:lnTo>
                  <a:lnTo>
                    <a:pt x="3487957" y="1846931"/>
                  </a:lnTo>
                  <a:lnTo>
                    <a:pt x="3448782" y="1973131"/>
                  </a:lnTo>
                  <a:lnTo>
                    <a:pt x="3633073" y="2259314"/>
                  </a:lnTo>
                  <a:cubicBezTo>
                    <a:pt x="3961564" y="2820249"/>
                    <a:pt x="4174508" y="3457063"/>
                    <a:pt x="4239234" y="4137094"/>
                  </a:cubicBezTo>
                  <a:lnTo>
                    <a:pt x="4244176" y="4241535"/>
                  </a:lnTo>
                  <a:lnTo>
                    <a:pt x="3239033" y="4241535"/>
                  </a:lnTo>
                  <a:lnTo>
                    <a:pt x="3238928" y="4239267"/>
                  </a:lnTo>
                  <a:cubicBezTo>
                    <a:pt x="3188268" y="3707008"/>
                    <a:pt x="3021598" y="3208574"/>
                    <a:pt x="2764488" y="2769533"/>
                  </a:cubicBezTo>
                  <a:lnTo>
                    <a:pt x="2664393" y="2614095"/>
                  </a:lnTo>
                  <a:lnTo>
                    <a:pt x="2530069" y="2627635"/>
                  </a:lnTo>
                  <a:cubicBezTo>
                    <a:pt x="1990071" y="2627635"/>
                    <a:pt x="1552316" y="2189879"/>
                    <a:pt x="1552316" y="1649880"/>
                  </a:cubicBezTo>
                  <a:lnTo>
                    <a:pt x="1563764" y="1536327"/>
                  </a:lnTo>
                  <a:lnTo>
                    <a:pt x="1492375" y="1489746"/>
                  </a:lnTo>
                  <a:cubicBezTo>
                    <a:pt x="1055031" y="1230069"/>
                    <a:pt x="557927" y="1060468"/>
                    <a:pt x="26636" y="1006512"/>
                  </a:cubicBezTo>
                  <a:lnTo>
                    <a:pt x="0" y="1005168"/>
                  </a:lnTo>
                  <a:close/>
                </a:path>
              </a:pathLst>
            </a:custGeom>
            <a:solidFill>
              <a:schemeClr val="bg2">
                <a:lumMod val="10000"/>
                <a:alpha val="3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9D1AEA91-DB22-4F90-8921-A63CC92ADB8F}"/>
                </a:ext>
              </a:extLst>
            </p:cNvPr>
            <p:cNvSpPr>
              <a:spLocks noChangeAspect="1"/>
            </p:cNvSpPr>
            <p:nvPr/>
          </p:nvSpPr>
          <p:spPr>
            <a:xfrm>
              <a:off x="6302888" y="1864445"/>
              <a:ext cx="1813222" cy="1775422"/>
            </a:xfrm>
            <a:custGeom>
              <a:avLst/>
              <a:gdLst>
                <a:gd name="connsiteX0" fmla="*/ 32276 w 1813222"/>
                <a:gd name="connsiteY0" fmla="*/ 35981 h 1775422"/>
                <a:gd name="connsiteX1" fmla="*/ 32276 w 1813222"/>
                <a:gd name="connsiteY1" fmla="*/ 444897 h 1775422"/>
                <a:gd name="connsiteX2" fmla="*/ 43112 w 1813222"/>
                <a:gd name="connsiteY2" fmla="*/ 445444 h 1775422"/>
                <a:gd name="connsiteX3" fmla="*/ 639396 w 1813222"/>
                <a:gd name="connsiteY3" fmla="*/ 642030 h 1775422"/>
                <a:gd name="connsiteX4" fmla="*/ 668438 w 1813222"/>
                <a:gd name="connsiteY4" fmla="*/ 660980 h 1775422"/>
                <a:gd name="connsiteX5" fmla="*/ 663781 w 1813222"/>
                <a:gd name="connsiteY5" fmla="*/ 707175 h 1775422"/>
                <a:gd name="connsiteX6" fmla="*/ 1061545 w 1813222"/>
                <a:gd name="connsiteY6" fmla="*/ 1104939 h 1775422"/>
                <a:gd name="connsiteX7" fmla="*/ 1116190 w 1813222"/>
                <a:gd name="connsiteY7" fmla="*/ 1099431 h 1775422"/>
                <a:gd name="connsiteX8" fmla="*/ 1156910 w 1813222"/>
                <a:gd name="connsiteY8" fmla="*/ 1162665 h 1775422"/>
                <a:gd name="connsiteX9" fmla="*/ 1349919 w 1813222"/>
                <a:gd name="connsiteY9" fmla="*/ 1760573 h 1775422"/>
                <a:gd name="connsiteX10" fmla="*/ 1349962 w 1813222"/>
                <a:gd name="connsiteY10" fmla="*/ 1761496 h 1775422"/>
                <a:gd name="connsiteX11" fmla="*/ 1758869 w 1813222"/>
                <a:gd name="connsiteY11" fmla="*/ 1761496 h 1775422"/>
                <a:gd name="connsiteX12" fmla="*/ 1756858 w 1813222"/>
                <a:gd name="connsiteY12" fmla="*/ 1719008 h 1775422"/>
                <a:gd name="connsiteX13" fmla="*/ 1510263 w 1813222"/>
                <a:gd name="connsiteY13" fmla="*/ 955101 h 1775422"/>
                <a:gd name="connsiteX14" fmla="*/ 1435291 w 1813222"/>
                <a:gd name="connsiteY14" fmla="*/ 838678 h 1775422"/>
                <a:gd name="connsiteX15" fmla="*/ 1451228 w 1813222"/>
                <a:gd name="connsiteY15" fmla="*/ 787338 h 1775422"/>
                <a:gd name="connsiteX16" fmla="*/ 1459309 w 1813222"/>
                <a:gd name="connsiteY16" fmla="*/ 707175 h 1775422"/>
                <a:gd name="connsiteX17" fmla="*/ 1061545 w 1813222"/>
                <a:gd name="connsiteY17" fmla="*/ 309411 h 1775422"/>
                <a:gd name="connsiteX18" fmla="*/ 981382 w 1813222"/>
                <a:gd name="connsiteY18" fmla="*/ 317492 h 1775422"/>
                <a:gd name="connsiteX19" fmla="*/ 920356 w 1813222"/>
                <a:gd name="connsiteY19" fmla="*/ 336436 h 1775422"/>
                <a:gd name="connsiteX20" fmla="*/ 849072 w 1813222"/>
                <a:gd name="connsiteY20" fmla="*/ 289922 h 1775422"/>
                <a:gd name="connsiteX21" fmla="*/ 87240 w 1813222"/>
                <a:gd name="connsiteY21" fmla="*/ 38757 h 1775422"/>
                <a:gd name="connsiteX22" fmla="*/ 0 w 1813222"/>
                <a:gd name="connsiteY22" fmla="*/ 0 h 1775422"/>
                <a:gd name="connsiteX23" fmla="*/ 109289 w 1813222"/>
                <a:gd name="connsiteY23" fmla="*/ 5518 h 1775422"/>
                <a:gd name="connsiteX24" fmla="*/ 885528 w 1813222"/>
                <a:gd name="connsiteY24" fmla="*/ 261433 h 1775422"/>
                <a:gd name="connsiteX25" fmla="*/ 933370 w 1813222"/>
                <a:gd name="connsiteY25" fmla="*/ 292651 h 1775422"/>
                <a:gd name="connsiteX26" fmla="*/ 989575 w 1813222"/>
                <a:gd name="connsiteY26" fmla="*/ 275203 h 1775422"/>
                <a:gd name="connsiteX27" fmla="*/ 1077109 w 1813222"/>
                <a:gd name="connsiteY27" fmla="*/ 266379 h 1775422"/>
                <a:gd name="connsiteX28" fmla="*/ 1511449 w 1813222"/>
                <a:gd name="connsiteY28" fmla="*/ 700719 h 1775422"/>
                <a:gd name="connsiteX29" fmla="*/ 1502625 w 1813222"/>
                <a:gd name="connsiteY29" fmla="*/ 788254 h 1775422"/>
                <a:gd name="connsiteX30" fmla="*/ 1489420 w 1813222"/>
                <a:gd name="connsiteY30" fmla="*/ 830794 h 1775422"/>
                <a:gd name="connsiteX31" fmla="*/ 1559223 w 1813222"/>
                <a:gd name="connsiteY31" fmla="*/ 939191 h 1775422"/>
                <a:gd name="connsiteX32" fmla="*/ 1810481 w 1813222"/>
                <a:gd name="connsiteY32" fmla="*/ 1717544 h 1775422"/>
                <a:gd name="connsiteX33" fmla="*/ 1813222 w 1813222"/>
                <a:gd name="connsiteY33" fmla="*/ 1775422 h 1775422"/>
                <a:gd name="connsiteX34" fmla="*/ 1036834 w 1813222"/>
                <a:gd name="connsiteY34" fmla="*/ 1775422 h 1775422"/>
                <a:gd name="connsiteX35" fmla="*/ 1023235 w 1813222"/>
                <a:gd name="connsiteY35" fmla="*/ 1680325 h 1775422"/>
                <a:gd name="connsiteX36" fmla="*/ 17552 w 1813222"/>
                <a:gd name="connsiteY36" fmla="*/ 759598 h 1775422"/>
                <a:gd name="connsiteX37" fmla="*/ 0 w 1813222"/>
                <a:gd name="connsiteY37" fmla="*/ 758712 h 1775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813222" h="1775422">
                  <a:moveTo>
                    <a:pt x="32276" y="35981"/>
                  </a:moveTo>
                  <a:lnTo>
                    <a:pt x="32276" y="444897"/>
                  </a:lnTo>
                  <a:lnTo>
                    <a:pt x="43112" y="445444"/>
                  </a:lnTo>
                  <a:cubicBezTo>
                    <a:pt x="259249" y="467394"/>
                    <a:pt x="461478" y="536390"/>
                    <a:pt x="639396" y="642030"/>
                  </a:cubicBezTo>
                  <a:lnTo>
                    <a:pt x="668438" y="660980"/>
                  </a:lnTo>
                  <a:lnTo>
                    <a:pt x="663781" y="707175"/>
                  </a:lnTo>
                  <a:cubicBezTo>
                    <a:pt x="663781" y="926854"/>
                    <a:pt x="841866" y="1104939"/>
                    <a:pt x="1061545" y="1104939"/>
                  </a:cubicBezTo>
                  <a:lnTo>
                    <a:pt x="1116190" y="1099431"/>
                  </a:lnTo>
                  <a:lnTo>
                    <a:pt x="1156910" y="1162665"/>
                  </a:lnTo>
                  <a:cubicBezTo>
                    <a:pt x="1261506" y="1341273"/>
                    <a:pt x="1329310" y="1544043"/>
                    <a:pt x="1349919" y="1760573"/>
                  </a:cubicBezTo>
                  <a:lnTo>
                    <a:pt x="1349962" y="1761496"/>
                  </a:lnTo>
                  <a:lnTo>
                    <a:pt x="1758869" y="1761496"/>
                  </a:lnTo>
                  <a:lnTo>
                    <a:pt x="1756858" y="1719008"/>
                  </a:lnTo>
                  <a:cubicBezTo>
                    <a:pt x="1730527" y="1442362"/>
                    <a:pt x="1643898" y="1183297"/>
                    <a:pt x="1510263" y="955101"/>
                  </a:cubicBezTo>
                  <a:lnTo>
                    <a:pt x="1435291" y="838678"/>
                  </a:lnTo>
                  <a:lnTo>
                    <a:pt x="1451228" y="787338"/>
                  </a:lnTo>
                  <a:cubicBezTo>
                    <a:pt x="1456527" y="761445"/>
                    <a:pt x="1459309" y="734635"/>
                    <a:pt x="1459309" y="707175"/>
                  </a:cubicBezTo>
                  <a:cubicBezTo>
                    <a:pt x="1459309" y="487496"/>
                    <a:pt x="1281224" y="309411"/>
                    <a:pt x="1061545" y="309411"/>
                  </a:cubicBezTo>
                  <a:cubicBezTo>
                    <a:pt x="1034085" y="309411"/>
                    <a:pt x="1007275" y="312194"/>
                    <a:pt x="981382" y="317492"/>
                  </a:cubicBezTo>
                  <a:lnTo>
                    <a:pt x="920356" y="336436"/>
                  </a:lnTo>
                  <a:lnTo>
                    <a:pt x="849072" y="289922"/>
                  </a:lnTo>
                  <a:cubicBezTo>
                    <a:pt x="621757" y="154952"/>
                    <a:pt x="363383" y="66801"/>
                    <a:pt x="87240" y="38757"/>
                  </a:cubicBezTo>
                  <a:close/>
                  <a:moveTo>
                    <a:pt x="0" y="0"/>
                  </a:moveTo>
                  <a:lnTo>
                    <a:pt x="109289" y="5518"/>
                  </a:lnTo>
                  <a:cubicBezTo>
                    <a:pt x="390655" y="34092"/>
                    <a:pt x="653914" y="123911"/>
                    <a:pt x="885528" y="261433"/>
                  </a:cubicBezTo>
                  <a:lnTo>
                    <a:pt x="933370" y="292651"/>
                  </a:lnTo>
                  <a:lnTo>
                    <a:pt x="989575" y="275203"/>
                  </a:lnTo>
                  <a:cubicBezTo>
                    <a:pt x="1017849" y="269418"/>
                    <a:pt x="1047124" y="266379"/>
                    <a:pt x="1077109" y="266379"/>
                  </a:cubicBezTo>
                  <a:cubicBezTo>
                    <a:pt x="1316988" y="266379"/>
                    <a:pt x="1511449" y="460840"/>
                    <a:pt x="1511449" y="700719"/>
                  </a:cubicBezTo>
                  <a:cubicBezTo>
                    <a:pt x="1511449" y="730704"/>
                    <a:pt x="1508411" y="759979"/>
                    <a:pt x="1502625" y="788254"/>
                  </a:cubicBezTo>
                  <a:lnTo>
                    <a:pt x="1489420" y="830794"/>
                  </a:lnTo>
                  <a:lnTo>
                    <a:pt x="1559223" y="939191"/>
                  </a:lnTo>
                  <a:cubicBezTo>
                    <a:pt x="1695385" y="1171702"/>
                    <a:pt x="1783652" y="1435667"/>
                    <a:pt x="1810481" y="1717544"/>
                  </a:cubicBezTo>
                  <a:lnTo>
                    <a:pt x="1813222" y="1775422"/>
                  </a:lnTo>
                  <a:lnTo>
                    <a:pt x="1036834" y="1775422"/>
                  </a:lnTo>
                  <a:lnTo>
                    <a:pt x="1023235" y="1680325"/>
                  </a:lnTo>
                  <a:cubicBezTo>
                    <a:pt x="929267" y="1189892"/>
                    <a:pt x="521871" y="810815"/>
                    <a:pt x="17552" y="759598"/>
                  </a:cubicBezTo>
                  <a:lnTo>
                    <a:pt x="0" y="758712"/>
                  </a:lnTo>
                  <a:close/>
                </a:path>
              </a:pathLst>
            </a:custGeom>
            <a:solidFill>
              <a:srgbClr val="F4C95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6" name="Group 15">
            <a:extLst>
              <a:ext uri="{FF2B5EF4-FFF2-40B4-BE49-F238E27FC236}">
                <a16:creationId xmlns:a16="http://schemas.microsoft.com/office/drawing/2014/main" id="{DD48F3F2-0EDC-476B-AAF8-16691AADE585}"/>
              </a:ext>
            </a:extLst>
          </p:cNvPr>
          <p:cNvGrpSpPr/>
          <p:nvPr/>
        </p:nvGrpSpPr>
        <p:grpSpPr>
          <a:xfrm rot="16200000">
            <a:off x="4091432" y="1974641"/>
            <a:ext cx="1813222" cy="1775422"/>
            <a:chOff x="6302888" y="1864445"/>
            <a:chExt cx="1813222" cy="1775422"/>
          </a:xfrm>
          <a:effectLst>
            <a:outerShdw blurRad="63500" sx="102000" sy="102000" algn="ctr" rotWithShape="0">
              <a:prstClr val="black">
                <a:alpha val="40000"/>
              </a:prstClr>
            </a:outerShdw>
          </a:effectLst>
        </p:grpSpPr>
        <p:sp>
          <p:nvSpPr>
            <p:cNvPr id="17" name="Freeform: Shape 16">
              <a:extLst>
                <a:ext uri="{FF2B5EF4-FFF2-40B4-BE49-F238E27FC236}">
                  <a16:creationId xmlns:a16="http://schemas.microsoft.com/office/drawing/2014/main" id="{437C659C-91B1-4B9F-8592-71A3B8BC9517}"/>
                </a:ext>
              </a:extLst>
            </p:cNvPr>
            <p:cNvSpPr>
              <a:spLocks noChangeAspect="1"/>
            </p:cNvSpPr>
            <p:nvPr/>
          </p:nvSpPr>
          <p:spPr>
            <a:xfrm>
              <a:off x="6329930" y="1894234"/>
              <a:ext cx="1738439" cy="1737360"/>
            </a:xfrm>
            <a:custGeom>
              <a:avLst/>
              <a:gdLst>
                <a:gd name="connsiteX0" fmla="*/ 0 w 4244176"/>
                <a:gd name="connsiteY0" fmla="*/ 0 h 4241535"/>
                <a:gd name="connsiteX1" fmla="*/ 67062 w 4244176"/>
                <a:gd name="connsiteY1" fmla="*/ 3387 h 4241535"/>
                <a:gd name="connsiteX2" fmla="*/ 282898 w 4244176"/>
                <a:gd name="connsiteY2" fmla="*/ 25976 h 4241535"/>
                <a:gd name="connsiteX3" fmla="*/ 363790 w 4244176"/>
                <a:gd name="connsiteY3" fmla="*/ 36459 h 4241535"/>
                <a:gd name="connsiteX4" fmla="*/ 486782 w 4244176"/>
                <a:gd name="connsiteY4" fmla="*/ 58020 h 4241535"/>
                <a:gd name="connsiteX5" fmla="*/ 635503 w 4244176"/>
                <a:gd name="connsiteY5" fmla="*/ 85719 h 4241535"/>
                <a:gd name="connsiteX6" fmla="*/ 2007784 w 4244176"/>
                <a:gd name="connsiteY6" fmla="*/ 624219 h 4241535"/>
                <a:gd name="connsiteX7" fmla="*/ 2183009 w 4244176"/>
                <a:gd name="connsiteY7" fmla="*/ 738557 h 4241535"/>
                <a:gd name="connsiteX8" fmla="*/ 2333018 w 4244176"/>
                <a:gd name="connsiteY8" fmla="*/ 691990 h 4241535"/>
                <a:gd name="connsiteX9" fmla="*/ 2530069 w 4244176"/>
                <a:gd name="connsiteY9" fmla="*/ 672126 h 4241535"/>
                <a:gd name="connsiteX10" fmla="*/ 2630039 w 4244176"/>
                <a:gd name="connsiteY10" fmla="*/ 677174 h 4241535"/>
                <a:gd name="connsiteX11" fmla="*/ 2714288 w 4244176"/>
                <a:gd name="connsiteY11" fmla="*/ 690032 h 4241535"/>
                <a:gd name="connsiteX12" fmla="*/ 2799108 w 4244176"/>
                <a:gd name="connsiteY12" fmla="*/ 711842 h 4241535"/>
                <a:gd name="connsiteX13" fmla="*/ 3485407 w 4244176"/>
                <a:gd name="connsiteY13" fmla="*/ 1469749 h 4241535"/>
                <a:gd name="connsiteX14" fmla="*/ 3497945 w 4244176"/>
                <a:gd name="connsiteY14" fmla="*/ 1551905 h 4241535"/>
                <a:gd name="connsiteX15" fmla="*/ 3501570 w 4244176"/>
                <a:gd name="connsiteY15" fmla="*/ 1587862 h 4241535"/>
                <a:gd name="connsiteX16" fmla="*/ 3505743 w 4244176"/>
                <a:gd name="connsiteY16" fmla="*/ 1670502 h 4241535"/>
                <a:gd name="connsiteX17" fmla="*/ 3487957 w 4244176"/>
                <a:gd name="connsiteY17" fmla="*/ 1846931 h 4241535"/>
                <a:gd name="connsiteX18" fmla="*/ 3448782 w 4244176"/>
                <a:gd name="connsiteY18" fmla="*/ 1973131 h 4241535"/>
                <a:gd name="connsiteX19" fmla="*/ 3633073 w 4244176"/>
                <a:gd name="connsiteY19" fmla="*/ 2259314 h 4241535"/>
                <a:gd name="connsiteX20" fmla="*/ 4239234 w 4244176"/>
                <a:gd name="connsiteY20" fmla="*/ 4137094 h 4241535"/>
                <a:gd name="connsiteX21" fmla="*/ 4244176 w 4244176"/>
                <a:gd name="connsiteY21" fmla="*/ 4241535 h 4241535"/>
                <a:gd name="connsiteX22" fmla="*/ 3239033 w 4244176"/>
                <a:gd name="connsiteY22" fmla="*/ 4241535 h 4241535"/>
                <a:gd name="connsiteX23" fmla="*/ 3238928 w 4244176"/>
                <a:gd name="connsiteY23" fmla="*/ 4239267 h 4241535"/>
                <a:gd name="connsiteX24" fmla="*/ 2764488 w 4244176"/>
                <a:gd name="connsiteY24" fmla="*/ 2769533 h 4241535"/>
                <a:gd name="connsiteX25" fmla="*/ 2664393 w 4244176"/>
                <a:gd name="connsiteY25" fmla="*/ 2614095 h 4241535"/>
                <a:gd name="connsiteX26" fmla="*/ 2530069 w 4244176"/>
                <a:gd name="connsiteY26" fmla="*/ 2627635 h 4241535"/>
                <a:gd name="connsiteX27" fmla="*/ 1552316 w 4244176"/>
                <a:gd name="connsiteY27" fmla="*/ 1649880 h 4241535"/>
                <a:gd name="connsiteX28" fmla="*/ 1563764 w 4244176"/>
                <a:gd name="connsiteY28" fmla="*/ 1536327 h 4241535"/>
                <a:gd name="connsiteX29" fmla="*/ 1492375 w 4244176"/>
                <a:gd name="connsiteY29" fmla="*/ 1489746 h 4241535"/>
                <a:gd name="connsiteX30" fmla="*/ 26636 w 4244176"/>
                <a:gd name="connsiteY30" fmla="*/ 1006512 h 4241535"/>
                <a:gd name="connsiteX31" fmla="*/ 0 w 4244176"/>
                <a:gd name="connsiteY31" fmla="*/ 1005168 h 4241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4244176" h="4241535">
                  <a:moveTo>
                    <a:pt x="0" y="0"/>
                  </a:moveTo>
                  <a:lnTo>
                    <a:pt x="67062" y="3387"/>
                  </a:lnTo>
                  <a:lnTo>
                    <a:pt x="282898" y="25976"/>
                  </a:lnTo>
                  <a:lnTo>
                    <a:pt x="363790" y="36459"/>
                  </a:lnTo>
                  <a:lnTo>
                    <a:pt x="486782" y="58020"/>
                  </a:lnTo>
                  <a:lnTo>
                    <a:pt x="635503" y="85719"/>
                  </a:lnTo>
                  <a:cubicBezTo>
                    <a:pt x="1126687" y="191296"/>
                    <a:pt x="1588708" y="375389"/>
                    <a:pt x="2007784" y="624219"/>
                  </a:cubicBezTo>
                  <a:lnTo>
                    <a:pt x="2183009" y="738557"/>
                  </a:lnTo>
                  <a:lnTo>
                    <a:pt x="2333018" y="691990"/>
                  </a:lnTo>
                  <a:cubicBezTo>
                    <a:pt x="2396667" y="678967"/>
                    <a:pt x="2462569" y="672126"/>
                    <a:pt x="2530069" y="672126"/>
                  </a:cubicBezTo>
                  <a:cubicBezTo>
                    <a:pt x="2563819" y="672126"/>
                    <a:pt x="2597170" y="673836"/>
                    <a:pt x="2630039" y="677174"/>
                  </a:cubicBezTo>
                  <a:lnTo>
                    <a:pt x="2714288" y="690032"/>
                  </a:lnTo>
                  <a:lnTo>
                    <a:pt x="2799108" y="711842"/>
                  </a:lnTo>
                  <a:cubicBezTo>
                    <a:pt x="3145562" y="819600"/>
                    <a:pt x="3411714" y="1109622"/>
                    <a:pt x="3485407" y="1469749"/>
                  </a:cubicBezTo>
                  <a:lnTo>
                    <a:pt x="3497945" y="1551905"/>
                  </a:lnTo>
                  <a:lnTo>
                    <a:pt x="3501570" y="1587862"/>
                  </a:lnTo>
                  <a:lnTo>
                    <a:pt x="3505743" y="1670502"/>
                  </a:lnTo>
                  <a:lnTo>
                    <a:pt x="3487957" y="1846931"/>
                  </a:lnTo>
                  <a:lnTo>
                    <a:pt x="3448782" y="1973131"/>
                  </a:lnTo>
                  <a:lnTo>
                    <a:pt x="3633073" y="2259314"/>
                  </a:lnTo>
                  <a:cubicBezTo>
                    <a:pt x="3961564" y="2820249"/>
                    <a:pt x="4174508" y="3457063"/>
                    <a:pt x="4239234" y="4137094"/>
                  </a:cubicBezTo>
                  <a:lnTo>
                    <a:pt x="4244176" y="4241535"/>
                  </a:lnTo>
                  <a:lnTo>
                    <a:pt x="3239033" y="4241535"/>
                  </a:lnTo>
                  <a:lnTo>
                    <a:pt x="3238928" y="4239267"/>
                  </a:lnTo>
                  <a:cubicBezTo>
                    <a:pt x="3188268" y="3707008"/>
                    <a:pt x="3021598" y="3208574"/>
                    <a:pt x="2764488" y="2769533"/>
                  </a:cubicBezTo>
                  <a:lnTo>
                    <a:pt x="2664393" y="2614095"/>
                  </a:lnTo>
                  <a:lnTo>
                    <a:pt x="2530069" y="2627635"/>
                  </a:lnTo>
                  <a:cubicBezTo>
                    <a:pt x="1990071" y="2627635"/>
                    <a:pt x="1552316" y="2189879"/>
                    <a:pt x="1552316" y="1649880"/>
                  </a:cubicBezTo>
                  <a:lnTo>
                    <a:pt x="1563764" y="1536327"/>
                  </a:lnTo>
                  <a:lnTo>
                    <a:pt x="1492375" y="1489746"/>
                  </a:lnTo>
                  <a:cubicBezTo>
                    <a:pt x="1055031" y="1230069"/>
                    <a:pt x="557927" y="1060468"/>
                    <a:pt x="26636" y="1006512"/>
                  </a:cubicBezTo>
                  <a:lnTo>
                    <a:pt x="0" y="1005168"/>
                  </a:lnTo>
                  <a:close/>
                </a:path>
              </a:pathLst>
            </a:custGeom>
            <a:solidFill>
              <a:schemeClr val="bg2">
                <a:lumMod val="10000"/>
                <a:alpha val="3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D0D4394E-CE8D-4A9B-97E2-CC0CD577D207}"/>
                </a:ext>
              </a:extLst>
            </p:cNvPr>
            <p:cNvSpPr>
              <a:spLocks noChangeAspect="1"/>
            </p:cNvSpPr>
            <p:nvPr/>
          </p:nvSpPr>
          <p:spPr>
            <a:xfrm>
              <a:off x="6302888" y="1864445"/>
              <a:ext cx="1813222" cy="1775422"/>
            </a:xfrm>
            <a:custGeom>
              <a:avLst/>
              <a:gdLst>
                <a:gd name="connsiteX0" fmla="*/ 32276 w 1813222"/>
                <a:gd name="connsiteY0" fmla="*/ 35981 h 1775422"/>
                <a:gd name="connsiteX1" fmla="*/ 32276 w 1813222"/>
                <a:gd name="connsiteY1" fmla="*/ 444897 h 1775422"/>
                <a:gd name="connsiteX2" fmla="*/ 43112 w 1813222"/>
                <a:gd name="connsiteY2" fmla="*/ 445444 h 1775422"/>
                <a:gd name="connsiteX3" fmla="*/ 639396 w 1813222"/>
                <a:gd name="connsiteY3" fmla="*/ 642030 h 1775422"/>
                <a:gd name="connsiteX4" fmla="*/ 668438 w 1813222"/>
                <a:gd name="connsiteY4" fmla="*/ 660980 h 1775422"/>
                <a:gd name="connsiteX5" fmla="*/ 663781 w 1813222"/>
                <a:gd name="connsiteY5" fmla="*/ 707175 h 1775422"/>
                <a:gd name="connsiteX6" fmla="*/ 1061545 w 1813222"/>
                <a:gd name="connsiteY6" fmla="*/ 1104939 h 1775422"/>
                <a:gd name="connsiteX7" fmla="*/ 1116190 w 1813222"/>
                <a:gd name="connsiteY7" fmla="*/ 1099431 h 1775422"/>
                <a:gd name="connsiteX8" fmla="*/ 1156910 w 1813222"/>
                <a:gd name="connsiteY8" fmla="*/ 1162665 h 1775422"/>
                <a:gd name="connsiteX9" fmla="*/ 1349919 w 1813222"/>
                <a:gd name="connsiteY9" fmla="*/ 1760573 h 1775422"/>
                <a:gd name="connsiteX10" fmla="*/ 1349962 w 1813222"/>
                <a:gd name="connsiteY10" fmla="*/ 1761496 h 1775422"/>
                <a:gd name="connsiteX11" fmla="*/ 1758869 w 1813222"/>
                <a:gd name="connsiteY11" fmla="*/ 1761496 h 1775422"/>
                <a:gd name="connsiteX12" fmla="*/ 1756858 w 1813222"/>
                <a:gd name="connsiteY12" fmla="*/ 1719008 h 1775422"/>
                <a:gd name="connsiteX13" fmla="*/ 1510263 w 1813222"/>
                <a:gd name="connsiteY13" fmla="*/ 955101 h 1775422"/>
                <a:gd name="connsiteX14" fmla="*/ 1435291 w 1813222"/>
                <a:gd name="connsiteY14" fmla="*/ 838678 h 1775422"/>
                <a:gd name="connsiteX15" fmla="*/ 1451228 w 1813222"/>
                <a:gd name="connsiteY15" fmla="*/ 787338 h 1775422"/>
                <a:gd name="connsiteX16" fmla="*/ 1459309 w 1813222"/>
                <a:gd name="connsiteY16" fmla="*/ 707175 h 1775422"/>
                <a:gd name="connsiteX17" fmla="*/ 1061545 w 1813222"/>
                <a:gd name="connsiteY17" fmla="*/ 309411 h 1775422"/>
                <a:gd name="connsiteX18" fmla="*/ 981382 w 1813222"/>
                <a:gd name="connsiteY18" fmla="*/ 317492 h 1775422"/>
                <a:gd name="connsiteX19" fmla="*/ 920356 w 1813222"/>
                <a:gd name="connsiteY19" fmla="*/ 336436 h 1775422"/>
                <a:gd name="connsiteX20" fmla="*/ 849072 w 1813222"/>
                <a:gd name="connsiteY20" fmla="*/ 289922 h 1775422"/>
                <a:gd name="connsiteX21" fmla="*/ 87240 w 1813222"/>
                <a:gd name="connsiteY21" fmla="*/ 38757 h 1775422"/>
                <a:gd name="connsiteX22" fmla="*/ 0 w 1813222"/>
                <a:gd name="connsiteY22" fmla="*/ 0 h 1775422"/>
                <a:gd name="connsiteX23" fmla="*/ 109289 w 1813222"/>
                <a:gd name="connsiteY23" fmla="*/ 5518 h 1775422"/>
                <a:gd name="connsiteX24" fmla="*/ 885528 w 1813222"/>
                <a:gd name="connsiteY24" fmla="*/ 261433 h 1775422"/>
                <a:gd name="connsiteX25" fmla="*/ 933370 w 1813222"/>
                <a:gd name="connsiteY25" fmla="*/ 292651 h 1775422"/>
                <a:gd name="connsiteX26" fmla="*/ 989575 w 1813222"/>
                <a:gd name="connsiteY26" fmla="*/ 275203 h 1775422"/>
                <a:gd name="connsiteX27" fmla="*/ 1077109 w 1813222"/>
                <a:gd name="connsiteY27" fmla="*/ 266379 h 1775422"/>
                <a:gd name="connsiteX28" fmla="*/ 1511449 w 1813222"/>
                <a:gd name="connsiteY28" fmla="*/ 700719 h 1775422"/>
                <a:gd name="connsiteX29" fmla="*/ 1502625 w 1813222"/>
                <a:gd name="connsiteY29" fmla="*/ 788254 h 1775422"/>
                <a:gd name="connsiteX30" fmla="*/ 1489420 w 1813222"/>
                <a:gd name="connsiteY30" fmla="*/ 830794 h 1775422"/>
                <a:gd name="connsiteX31" fmla="*/ 1559223 w 1813222"/>
                <a:gd name="connsiteY31" fmla="*/ 939191 h 1775422"/>
                <a:gd name="connsiteX32" fmla="*/ 1810481 w 1813222"/>
                <a:gd name="connsiteY32" fmla="*/ 1717544 h 1775422"/>
                <a:gd name="connsiteX33" fmla="*/ 1813222 w 1813222"/>
                <a:gd name="connsiteY33" fmla="*/ 1775422 h 1775422"/>
                <a:gd name="connsiteX34" fmla="*/ 1036834 w 1813222"/>
                <a:gd name="connsiteY34" fmla="*/ 1775422 h 1775422"/>
                <a:gd name="connsiteX35" fmla="*/ 1023235 w 1813222"/>
                <a:gd name="connsiteY35" fmla="*/ 1680325 h 1775422"/>
                <a:gd name="connsiteX36" fmla="*/ 17552 w 1813222"/>
                <a:gd name="connsiteY36" fmla="*/ 759598 h 1775422"/>
                <a:gd name="connsiteX37" fmla="*/ 0 w 1813222"/>
                <a:gd name="connsiteY37" fmla="*/ 758712 h 1775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813222" h="1775422">
                  <a:moveTo>
                    <a:pt x="32276" y="35981"/>
                  </a:moveTo>
                  <a:lnTo>
                    <a:pt x="32276" y="444897"/>
                  </a:lnTo>
                  <a:lnTo>
                    <a:pt x="43112" y="445444"/>
                  </a:lnTo>
                  <a:cubicBezTo>
                    <a:pt x="259249" y="467394"/>
                    <a:pt x="461478" y="536390"/>
                    <a:pt x="639396" y="642030"/>
                  </a:cubicBezTo>
                  <a:lnTo>
                    <a:pt x="668438" y="660980"/>
                  </a:lnTo>
                  <a:lnTo>
                    <a:pt x="663781" y="707175"/>
                  </a:lnTo>
                  <a:cubicBezTo>
                    <a:pt x="663781" y="926854"/>
                    <a:pt x="841866" y="1104939"/>
                    <a:pt x="1061545" y="1104939"/>
                  </a:cubicBezTo>
                  <a:lnTo>
                    <a:pt x="1116190" y="1099431"/>
                  </a:lnTo>
                  <a:lnTo>
                    <a:pt x="1156910" y="1162665"/>
                  </a:lnTo>
                  <a:cubicBezTo>
                    <a:pt x="1261506" y="1341273"/>
                    <a:pt x="1329310" y="1544043"/>
                    <a:pt x="1349919" y="1760573"/>
                  </a:cubicBezTo>
                  <a:lnTo>
                    <a:pt x="1349962" y="1761496"/>
                  </a:lnTo>
                  <a:lnTo>
                    <a:pt x="1758869" y="1761496"/>
                  </a:lnTo>
                  <a:lnTo>
                    <a:pt x="1756858" y="1719008"/>
                  </a:lnTo>
                  <a:cubicBezTo>
                    <a:pt x="1730527" y="1442362"/>
                    <a:pt x="1643898" y="1183297"/>
                    <a:pt x="1510263" y="955101"/>
                  </a:cubicBezTo>
                  <a:lnTo>
                    <a:pt x="1435291" y="838678"/>
                  </a:lnTo>
                  <a:lnTo>
                    <a:pt x="1451228" y="787338"/>
                  </a:lnTo>
                  <a:cubicBezTo>
                    <a:pt x="1456527" y="761445"/>
                    <a:pt x="1459309" y="734635"/>
                    <a:pt x="1459309" y="707175"/>
                  </a:cubicBezTo>
                  <a:cubicBezTo>
                    <a:pt x="1459309" y="487496"/>
                    <a:pt x="1281224" y="309411"/>
                    <a:pt x="1061545" y="309411"/>
                  </a:cubicBezTo>
                  <a:cubicBezTo>
                    <a:pt x="1034085" y="309411"/>
                    <a:pt x="1007275" y="312194"/>
                    <a:pt x="981382" y="317492"/>
                  </a:cubicBezTo>
                  <a:lnTo>
                    <a:pt x="920356" y="336436"/>
                  </a:lnTo>
                  <a:lnTo>
                    <a:pt x="849072" y="289922"/>
                  </a:lnTo>
                  <a:cubicBezTo>
                    <a:pt x="621757" y="154952"/>
                    <a:pt x="363383" y="66801"/>
                    <a:pt x="87240" y="38757"/>
                  </a:cubicBezTo>
                  <a:close/>
                  <a:moveTo>
                    <a:pt x="0" y="0"/>
                  </a:moveTo>
                  <a:lnTo>
                    <a:pt x="109289" y="5518"/>
                  </a:lnTo>
                  <a:cubicBezTo>
                    <a:pt x="390655" y="34092"/>
                    <a:pt x="653914" y="123911"/>
                    <a:pt x="885528" y="261433"/>
                  </a:cubicBezTo>
                  <a:lnTo>
                    <a:pt x="933370" y="292651"/>
                  </a:lnTo>
                  <a:lnTo>
                    <a:pt x="989575" y="275203"/>
                  </a:lnTo>
                  <a:cubicBezTo>
                    <a:pt x="1017849" y="269418"/>
                    <a:pt x="1047124" y="266379"/>
                    <a:pt x="1077109" y="266379"/>
                  </a:cubicBezTo>
                  <a:cubicBezTo>
                    <a:pt x="1316988" y="266379"/>
                    <a:pt x="1511449" y="460840"/>
                    <a:pt x="1511449" y="700719"/>
                  </a:cubicBezTo>
                  <a:cubicBezTo>
                    <a:pt x="1511449" y="730704"/>
                    <a:pt x="1508411" y="759979"/>
                    <a:pt x="1502625" y="788254"/>
                  </a:cubicBezTo>
                  <a:lnTo>
                    <a:pt x="1489420" y="830794"/>
                  </a:lnTo>
                  <a:lnTo>
                    <a:pt x="1559223" y="939191"/>
                  </a:lnTo>
                  <a:cubicBezTo>
                    <a:pt x="1695385" y="1171702"/>
                    <a:pt x="1783652" y="1435667"/>
                    <a:pt x="1810481" y="1717544"/>
                  </a:cubicBezTo>
                  <a:lnTo>
                    <a:pt x="1813222" y="1775422"/>
                  </a:lnTo>
                  <a:lnTo>
                    <a:pt x="1036834" y="1775422"/>
                  </a:lnTo>
                  <a:lnTo>
                    <a:pt x="1023235" y="1680325"/>
                  </a:lnTo>
                  <a:cubicBezTo>
                    <a:pt x="929267" y="1189892"/>
                    <a:pt x="521871" y="810815"/>
                    <a:pt x="17552" y="759598"/>
                  </a:cubicBezTo>
                  <a:lnTo>
                    <a:pt x="0" y="758712"/>
                  </a:lnTo>
                  <a:close/>
                </a:path>
              </a:pathLst>
            </a:cu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9" name="Freeform 145">
            <a:extLst>
              <a:ext uri="{FF2B5EF4-FFF2-40B4-BE49-F238E27FC236}">
                <a16:creationId xmlns:a16="http://schemas.microsoft.com/office/drawing/2014/main" id="{7ED96F45-4928-41EC-9A2A-5837C7A8D4C4}"/>
              </a:ext>
            </a:extLst>
          </p:cNvPr>
          <p:cNvSpPr>
            <a:spLocks noChangeAspect="1" noEditPoints="1"/>
          </p:cNvSpPr>
          <p:nvPr/>
        </p:nvSpPr>
        <p:spPr bwMode="auto">
          <a:xfrm>
            <a:off x="7017699" y="4806226"/>
            <a:ext cx="308228" cy="365760"/>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1"/>
          </a:solidFill>
          <a:ln w="0">
            <a:noFill/>
            <a:prstDash val="solid"/>
            <a:round/>
            <a:headEnd/>
            <a:tailEnd/>
          </a:ln>
          <a:effectLst/>
        </p:spPr>
        <p:txBody>
          <a:bodyPr vert="horz" wrap="square" lIns="91440" tIns="45720" rIns="91440" bIns="45720" numCol="1" anchor="t" anchorCtr="0" compatLnSpc="1">
            <a:prstTxWarp prst="textNoShape">
              <a:avLst/>
            </a:prstTxWarp>
          </a:bodyPr>
          <a:lstStyle/>
          <a:p>
            <a:endParaRPr lang="ru-RU"/>
          </a:p>
        </p:txBody>
      </p:sp>
      <p:grpSp>
        <p:nvGrpSpPr>
          <p:cNvPr id="20" name="Группа 365">
            <a:extLst>
              <a:ext uri="{FF2B5EF4-FFF2-40B4-BE49-F238E27FC236}">
                <a16:creationId xmlns:a16="http://schemas.microsoft.com/office/drawing/2014/main" id="{E6322320-3AF6-4161-AC88-8B5BF113CA8E}"/>
              </a:ext>
            </a:extLst>
          </p:cNvPr>
          <p:cNvGrpSpPr>
            <a:grpSpLocks noChangeAspect="1"/>
          </p:cNvGrpSpPr>
          <p:nvPr/>
        </p:nvGrpSpPr>
        <p:grpSpPr>
          <a:xfrm>
            <a:off x="6928149" y="2497802"/>
            <a:ext cx="394229" cy="329184"/>
            <a:chOff x="5824538" y="3263900"/>
            <a:chExt cx="3636963" cy="3036887"/>
          </a:xfrm>
          <a:solidFill>
            <a:schemeClr val="bg1"/>
          </a:solidFill>
          <a:effectLst/>
        </p:grpSpPr>
        <p:sp>
          <p:nvSpPr>
            <p:cNvPr id="21" name="Freeform 326">
              <a:extLst>
                <a:ext uri="{FF2B5EF4-FFF2-40B4-BE49-F238E27FC236}">
                  <a16:creationId xmlns:a16="http://schemas.microsoft.com/office/drawing/2014/main" id="{44FAC6F8-2861-4CF4-9C20-0DA9E529CA76}"/>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6" name="Freeform 327">
              <a:extLst>
                <a:ext uri="{FF2B5EF4-FFF2-40B4-BE49-F238E27FC236}">
                  <a16:creationId xmlns:a16="http://schemas.microsoft.com/office/drawing/2014/main" id="{01AE83CC-2E81-4EE6-82F3-B5C58F47F7D4}"/>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27" name="Группа 379">
            <a:extLst>
              <a:ext uri="{FF2B5EF4-FFF2-40B4-BE49-F238E27FC236}">
                <a16:creationId xmlns:a16="http://schemas.microsoft.com/office/drawing/2014/main" id="{7E2ADCD1-618C-413C-BFB2-31E62597EE1D}"/>
              </a:ext>
            </a:extLst>
          </p:cNvPr>
          <p:cNvGrpSpPr>
            <a:grpSpLocks noChangeAspect="1"/>
          </p:cNvGrpSpPr>
          <p:nvPr/>
        </p:nvGrpSpPr>
        <p:grpSpPr>
          <a:xfrm>
            <a:off x="4585367" y="2526229"/>
            <a:ext cx="406675" cy="365760"/>
            <a:chOff x="5834063" y="3221038"/>
            <a:chExt cx="2335212" cy="2100262"/>
          </a:xfrm>
          <a:solidFill>
            <a:schemeClr val="bg1"/>
          </a:solidFill>
          <a:effectLst/>
        </p:grpSpPr>
        <p:sp>
          <p:nvSpPr>
            <p:cNvPr id="28" name="Freeform 337">
              <a:extLst>
                <a:ext uri="{FF2B5EF4-FFF2-40B4-BE49-F238E27FC236}">
                  <a16:creationId xmlns:a16="http://schemas.microsoft.com/office/drawing/2014/main" id="{D020D752-3F06-4639-90B0-5CD7C3EDE28F}"/>
                </a:ext>
              </a:extLst>
            </p:cNvPr>
            <p:cNvSpPr>
              <a:spLocks/>
            </p:cNvSpPr>
            <p:nvPr/>
          </p:nvSpPr>
          <p:spPr bwMode="auto">
            <a:xfrm>
              <a:off x="6699250" y="3617913"/>
              <a:ext cx="1470025" cy="768350"/>
            </a:xfrm>
            <a:custGeom>
              <a:avLst/>
              <a:gdLst>
                <a:gd name="T0" fmla="*/ 113 w 2777"/>
                <a:gd name="T1" fmla="*/ 0 h 1453"/>
                <a:gd name="T2" fmla="*/ 2686 w 2777"/>
                <a:gd name="T3" fmla="*/ 0 h 1453"/>
                <a:gd name="T4" fmla="*/ 2713 w 2777"/>
                <a:gd name="T5" fmla="*/ 2 h 1453"/>
                <a:gd name="T6" fmla="*/ 2736 w 2777"/>
                <a:gd name="T7" fmla="*/ 10 h 1453"/>
                <a:gd name="T8" fmla="*/ 2753 w 2777"/>
                <a:gd name="T9" fmla="*/ 25 h 1453"/>
                <a:gd name="T10" fmla="*/ 2767 w 2777"/>
                <a:gd name="T11" fmla="*/ 43 h 1453"/>
                <a:gd name="T12" fmla="*/ 2775 w 2777"/>
                <a:gd name="T13" fmla="*/ 65 h 1453"/>
                <a:gd name="T14" fmla="*/ 2777 w 2777"/>
                <a:gd name="T15" fmla="*/ 89 h 1453"/>
                <a:gd name="T16" fmla="*/ 2771 w 2777"/>
                <a:gd name="T17" fmla="*/ 116 h 1453"/>
                <a:gd name="T18" fmla="*/ 2416 w 2777"/>
                <a:gd name="T19" fmla="*/ 1337 h 1453"/>
                <a:gd name="T20" fmla="*/ 2403 w 2777"/>
                <a:gd name="T21" fmla="*/ 1368 h 1453"/>
                <a:gd name="T22" fmla="*/ 2381 w 2777"/>
                <a:gd name="T23" fmla="*/ 1396 h 1453"/>
                <a:gd name="T24" fmla="*/ 2356 w 2777"/>
                <a:gd name="T25" fmla="*/ 1419 h 1453"/>
                <a:gd name="T26" fmla="*/ 2324 w 2777"/>
                <a:gd name="T27" fmla="*/ 1438 h 1453"/>
                <a:gd name="T28" fmla="*/ 2292 w 2777"/>
                <a:gd name="T29" fmla="*/ 1449 h 1453"/>
                <a:gd name="T30" fmla="*/ 2258 w 2777"/>
                <a:gd name="T31" fmla="*/ 1453 h 1453"/>
                <a:gd name="T32" fmla="*/ 571 w 2777"/>
                <a:gd name="T33" fmla="*/ 1453 h 1453"/>
                <a:gd name="T34" fmla="*/ 538 w 2777"/>
                <a:gd name="T35" fmla="*/ 1449 h 1453"/>
                <a:gd name="T36" fmla="*/ 505 w 2777"/>
                <a:gd name="T37" fmla="*/ 1438 h 1453"/>
                <a:gd name="T38" fmla="*/ 475 w 2777"/>
                <a:gd name="T39" fmla="*/ 1419 h 1453"/>
                <a:gd name="T40" fmla="*/ 448 w 2777"/>
                <a:gd name="T41" fmla="*/ 1396 h 1453"/>
                <a:gd name="T42" fmla="*/ 428 w 2777"/>
                <a:gd name="T43" fmla="*/ 1368 h 1453"/>
                <a:gd name="T44" fmla="*/ 413 w 2777"/>
                <a:gd name="T45" fmla="*/ 1337 h 1453"/>
                <a:gd name="T46" fmla="*/ 7 w 2777"/>
                <a:gd name="T47" fmla="*/ 145 h 1453"/>
                <a:gd name="T48" fmla="*/ 0 w 2777"/>
                <a:gd name="T49" fmla="*/ 115 h 1453"/>
                <a:gd name="T50" fmla="*/ 0 w 2777"/>
                <a:gd name="T51" fmla="*/ 88 h 1453"/>
                <a:gd name="T52" fmla="*/ 7 w 2777"/>
                <a:gd name="T53" fmla="*/ 63 h 1453"/>
                <a:gd name="T54" fmla="*/ 19 w 2777"/>
                <a:gd name="T55" fmla="*/ 42 h 1453"/>
                <a:gd name="T56" fmla="*/ 35 w 2777"/>
                <a:gd name="T57" fmla="*/ 24 h 1453"/>
                <a:gd name="T58" fmla="*/ 57 w 2777"/>
                <a:gd name="T59" fmla="*/ 10 h 1453"/>
                <a:gd name="T60" fmla="*/ 83 w 2777"/>
                <a:gd name="T61" fmla="*/ 2 h 1453"/>
                <a:gd name="T62" fmla="*/ 113 w 2777"/>
                <a:gd name="T63" fmla="*/ 0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777" h="1453">
                  <a:moveTo>
                    <a:pt x="113" y="0"/>
                  </a:moveTo>
                  <a:lnTo>
                    <a:pt x="2686" y="0"/>
                  </a:lnTo>
                  <a:lnTo>
                    <a:pt x="2713" y="2"/>
                  </a:lnTo>
                  <a:lnTo>
                    <a:pt x="2736" y="10"/>
                  </a:lnTo>
                  <a:lnTo>
                    <a:pt x="2753" y="25"/>
                  </a:lnTo>
                  <a:lnTo>
                    <a:pt x="2767" y="43"/>
                  </a:lnTo>
                  <a:lnTo>
                    <a:pt x="2775" y="65"/>
                  </a:lnTo>
                  <a:lnTo>
                    <a:pt x="2777" y="89"/>
                  </a:lnTo>
                  <a:lnTo>
                    <a:pt x="2771" y="116"/>
                  </a:lnTo>
                  <a:lnTo>
                    <a:pt x="2416" y="1337"/>
                  </a:lnTo>
                  <a:lnTo>
                    <a:pt x="2403" y="1368"/>
                  </a:lnTo>
                  <a:lnTo>
                    <a:pt x="2381" y="1396"/>
                  </a:lnTo>
                  <a:lnTo>
                    <a:pt x="2356" y="1419"/>
                  </a:lnTo>
                  <a:lnTo>
                    <a:pt x="2324" y="1438"/>
                  </a:lnTo>
                  <a:lnTo>
                    <a:pt x="2292" y="1449"/>
                  </a:lnTo>
                  <a:lnTo>
                    <a:pt x="2258" y="1453"/>
                  </a:lnTo>
                  <a:lnTo>
                    <a:pt x="571" y="1453"/>
                  </a:lnTo>
                  <a:lnTo>
                    <a:pt x="538" y="1449"/>
                  </a:lnTo>
                  <a:lnTo>
                    <a:pt x="505" y="1438"/>
                  </a:lnTo>
                  <a:lnTo>
                    <a:pt x="475" y="1419"/>
                  </a:lnTo>
                  <a:lnTo>
                    <a:pt x="448" y="1396"/>
                  </a:lnTo>
                  <a:lnTo>
                    <a:pt x="428" y="1368"/>
                  </a:lnTo>
                  <a:lnTo>
                    <a:pt x="413" y="1337"/>
                  </a:lnTo>
                  <a:lnTo>
                    <a:pt x="7" y="145"/>
                  </a:lnTo>
                  <a:lnTo>
                    <a:pt x="0" y="115"/>
                  </a:lnTo>
                  <a:lnTo>
                    <a:pt x="0" y="88"/>
                  </a:lnTo>
                  <a:lnTo>
                    <a:pt x="7" y="63"/>
                  </a:lnTo>
                  <a:lnTo>
                    <a:pt x="19" y="42"/>
                  </a:lnTo>
                  <a:lnTo>
                    <a:pt x="35" y="24"/>
                  </a:lnTo>
                  <a:lnTo>
                    <a:pt x="57" y="10"/>
                  </a:lnTo>
                  <a:lnTo>
                    <a:pt x="83" y="2"/>
                  </a:lnTo>
                  <a:lnTo>
                    <a:pt x="1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9" name="Freeform 338">
              <a:extLst>
                <a:ext uri="{FF2B5EF4-FFF2-40B4-BE49-F238E27FC236}">
                  <a16:creationId xmlns:a16="http://schemas.microsoft.com/office/drawing/2014/main" id="{A61D7A21-72A7-4003-B98F-24926902D9F9}"/>
                </a:ext>
              </a:extLst>
            </p:cNvPr>
            <p:cNvSpPr>
              <a:spLocks/>
            </p:cNvSpPr>
            <p:nvPr/>
          </p:nvSpPr>
          <p:spPr bwMode="auto">
            <a:xfrm>
              <a:off x="6678613" y="4911725"/>
              <a:ext cx="406400" cy="406400"/>
            </a:xfrm>
            <a:custGeom>
              <a:avLst/>
              <a:gdLst>
                <a:gd name="T0" fmla="*/ 384 w 769"/>
                <a:gd name="T1" fmla="*/ 0 h 769"/>
                <a:gd name="T2" fmla="*/ 441 w 769"/>
                <a:gd name="T3" fmla="*/ 4 h 769"/>
                <a:gd name="T4" fmla="*/ 495 w 769"/>
                <a:gd name="T5" fmla="*/ 16 h 769"/>
                <a:gd name="T6" fmla="*/ 547 w 769"/>
                <a:gd name="T7" fmla="*/ 35 h 769"/>
                <a:gd name="T8" fmla="*/ 594 w 769"/>
                <a:gd name="T9" fmla="*/ 61 h 769"/>
                <a:gd name="T10" fmla="*/ 636 w 769"/>
                <a:gd name="T11" fmla="*/ 93 h 769"/>
                <a:gd name="T12" fmla="*/ 675 w 769"/>
                <a:gd name="T13" fmla="*/ 131 h 769"/>
                <a:gd name="T14" fmla="*/ 708 w 769"/>
                <a:gd name="T15" fmla="*/ 174 h 769"/>
                <a:gd name="T16" fmla="*/ 734 w 769"/>
                <a:gd name="T17" fmla="*/ 222 h 769"/>
                <a:gd name="T18" fmla="*/ 753 w 769"/>
                <a:gd name="T19" fmla="*/ 273 h 769"/>
                <a:gd name="T20" fmla="*/ 765 w 769"/>
                <a:gd name="T21" fmla="*/ 328 h 769"/>
                <a:gd name="T22" fmla="*/ 769 w 769"/>
                <a:gd name="T23" fmla="*/ 384 h 769"/>
                <a:gd name="T24" fmla="*/ 765 w 769"/>
                <a:gd name="T25" fmla="*/ 441 h 769"/>
                <a:gd name="T26" fmla="*/ 753 w 769"/>
                <a:gd name="T27" fmla="*/ 496 h 769"/>
                <a:gd name="T28" fmla="*/ 734 w 769"/>
                <a:gd name="T29" fmla="*/ 547 h 769"/>
                <a:gd name="T30" fmla="*/ 708 w 769"/>
                <a:gd name="T31" fmla="*/ 594 h 769"/>
                <a:gd name="T32" fmla="*/ 675 w 769"/>
                <a:gd name="T33" fmla="*/ 636 h 769"/>
                <a:gd name="T34" fmla="*/ 636 w 769"/>
                <a:gd name="T35" fmla="*/ 674 h 769"/>
                <a:gd name="T36" fmla="*/ 594 w 769"/>
                <a:gd name="T37" fmla="*/ 707 h 769"/>
                <a:gd name="T38" fmla="*/ 547 w 769"/>
                <a:gd name="T39" fmla="*/ 734 h 769"/>
                <a:gd name="T40" fmla="*/ 495 w 769"/>
                <a:gd name="T41" fmla="*/ 753 h 769"/>
                <a:gd name="T42" fmla="*/ 441 w 769"/>
                <a:gd name="T43" fmla="*/ 765 h 769"/>
                <a:gd name="T44" fmla="*/ 384 w 769"/>
                <a:gd name="T45" fmla="*/ 769 h 769"/>
                <a:gd name="T46" fmla="*/ 328 w 769"/>
                <a:gd name="T47" fmla="*/ 765 h 769"/>
                <a:gd name="T48" fmla="*/ 273 w 769"/>
                <a:gd name="T49" fmla="*/ 753 h 769"/>
                <a:gd name="T50" fmla="*/ 222 w 769"/>
                <a:gd name="T51" fmla="*/ 734 h 769"/>
                <a:gd name="T52" fmla="*/ 175 w 769"/>
                <a:gd name="T53" fmla="*/ 707 h 769"/>
                <a:gd name="T54" fmla="*/ 133 w 769"/>
                <a:gd name="T55" fmla="*/ 674 h 769"/>
                <a:gd name="T56" fmla="*/ 95 w 769"/>
                <a:gd name="T57" fmla="*/ 636 h 769"/>
                <a:gd name="T58" fmla="*/ 62 w 769"/>
                <a:gd name="T59" fmla="*/ 594 h 769"/>
                <a:gd name="T60" fmla="*/ 35 w 769"/>
                <a:gd name="T61" fmla="*/ 547 h 769"/>
                <a:gd name="T62" fmla="*/ 16 w 769"/>
                <a:gd name="T63" fmla="*/ 496 h 769"/>
                <a:gd name="T64" fmla="*/ 4 w 769"/>
                <a:gd name="T65" fmla="*/ 441 h 769"/>
                <a:gd name="T66" fmla="*/ 0 w 769"/>
                <a:gd name="T67" fmla="*/ 384 h 769"/>
                <a:gd name="T68" fmla="*/ 4 w 769"/>
                <a:gd name="T69" fmla="*/ 328 h 769"/>
                <a:gd name="T70" fmla="*/ 16 w 769"/>
                <a:gd name="T71" fmla="*/ 273 h 769"/>
                <a:gd name="T72" fmla="*/ 35 w 769"/>
                <a:gd name="T73" fmla="*/ 222 h 769"/>
                <a:gd name="T74" fmla="*/ 62 w 769"/>
                <a:gd name="T75" fmla="*/ 174 h 769"/>
                <a:gd name="T76" fmla="*/ 95 w 769"/>
                <a:gd name="T77" fmla="*/ 131 h 769"/>
                <a:gd name="T78" fmla="*/ 133 w 769"/>
                <a:gd name="T79" fmla="*/ 93 h 769"/>
                <a:gd name="T80" fmla="*/ 175 w 769"/>
                <a:gd name="T81" fmla="*/ 61 h 769"/>
                <a:gd name="T82" fmla="*/ 222 w 769"/>
                <a:gd name="T83" fmla="*/ 35 h 769"/>
                <a:gd name="T84" fmla="*/ 273 w 769"/>
                <a:gd name="T85" fmla="*/ 16 h 769"/>
                <a:gd name="T86" fmla="*/ 328 w 769"/>
                <a:gd name="T87" fmla="*/ 4 h 769"/>
                <a:gd name="T88" fmla="*/ 384 w 769"/>
                <a:gd name="T89"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69">
                  <a:moveTo>
                    <a:pt x="384" y="0"/>
                  </a:moveTo>
                  <a:lnTo>
                    <a:pt x="441" y="4"/>
                  </a:lnTo>
                  <a:lnTo>
                    <a:pt x="495" y="16"/>
                  </a:lnTo>
                  <a:lnTo>
                    <a:pt x="547" y="35"/>
                  </a:lnTo>
                  <a:lnTo>
                    <a:pt x="594" y="61"/>
                  </a:lnTo>
                  <a:lnTo>
                    <a:pt x="636" y="93"/>
                  </a:lnTo>
                  <a:lnTo>
                    <a:pt x="675" y="131"/>
                  </a:lnTo>
                  <a:lnTo>
                    <a:pt x="708" y="174"/>
                  </a:lnTo>
                  <a:lnTo>
                    <a:pt x="734" y="222"/>
                  </a:lnTo>
                  <a:lnTo>
                    <a:pt x="753" y="273"/>
                  </a:lnTo>
                  <a:lnTo>
                    <a:pt x="765" y="328"/>
                  </a:lnTo>
                  <a:lnTo>
                    <a:pt x="769" y="384"/>
                  </a:lnTo>
                  <a:lnTo>
                    <a:pt x="765" y="441"/>
                  </a:lnTo>
                  <a:lnTo>
                    <a:pt x="753" y="496"/>
                  </a:lnTo>
                  <a:lnTo>
                    <a:pt x="734" y="547"/>
                  </a:lnTo>
                  <a:lnTo>
                    <a:pt x="708" y="594"/>
                  </a:lnTo>
                  <a:lnTo>
                    <a:pt x="675" y="636"/>
                  </a:lnTo>
                  <a:lnTo>
                    <a:pt x="636" y="674"/>
                  </a:lnTo>
                  <a:lnTo>
                    <a:pt x="594" y="707"/>
                  </a:lnTo>
                  <a:lnTo>
                    <a:pt x="547" y="734"/>
                  </a:lnTo>
                  <a:lnTo>
                    <a:pt x="495" y="753"/>
                  </a:lnTo>
                  <a:lnTo>
                    <a:pt x="441" y="765"/>
                  </a:lnTo>
                  <a:lnTo>
                    <a:pt x="384" y="769"/>
                  </a:lnTo>
                  <a:lnTo>
                    <a:pt x="328" y="765"/>
                  </a:lnTo>
                  <a:lnTo>
                    <a:pt x="273" y="753"/>
                  </a:lnTo>
                  <a:lnTo>
                    <a:pt x="222" y="734"/>
                  </a:lnTo>
                  <a:lnTo>
                    <a:pt x="175" y="707"/>
                  </a:lnTo>
                  <a:lnTo>
                    <a:pt x="133" y="674"/>
                  </a:lnTo>
                  <a:lnTo>
                    <a:pt x="95" y="636"/>
                  </a:lnTo>
                  <a:lnTo>
                    <a:pt x="62" y="594"/>
                  </a:lnTo>
                  <a:lnTo>
                    <a:pt x="35" y="547"/>
                  </a:lnTo>
                  <a:lnTo>
                    <a:pt x="16" y="496"/>
                  </a:lnTo>
                  <a:lnTo>
                    <a:pt x="4" y="441"/>
                  </a:lnTo>
                  <a:lnTo>
                    <a:pt x="0" y="384"/>
                  </a:lnTo>
                  <a:lnTo>
                    <a:pt x="4" y="328"/>
                  </a:lnTo>
                  <a:lnTo>
                    <a:pt x="16" y="273"/>
                  </a:lnTo>
                  <a:lnTo>
                    <a:pt x="35" y="222"/>
                  </a:lnTo>
                  <a:lnTo>
                    <a:pt x="62" y="174"/>
                  </a:lnTo>
                  <a:lnTo>
                    <a:pt x="95" y="131"/>
                  </a:lnTo>
                  <a:lnTo>
                    <a:pt x="133" y="93"/>
                  </a:lnTo>
                  <a:lnTo>
                    <a:pt x="175" y="61"/>
                  </a:lnTo>
                  <a:lnTo>
                    <a:pt x="222" y="35"/>
                  </a:lnTo>
                  <a:lnTo>
                    <a:pt x="273" y="16"/>
                  </a:lnTo>
                  <a:lnTo>
                    <a:pt x="328" y="4"/>
                  </a:lnTo>
                  <a:lnTo>
                    <a:pt x="3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0" name="Freeform 339">
              <a:extLst>
                <a:ext uri="{FF2B5EF4-FFF2-40B4-BE49-F238E27FC236}">
                  <a16:creationId xmlns:a16="http://schemas.microsoft.com/office/drawing/2014/main" id="{1A1349C3-29DC-489B-9A50-9E4BC778FEEE}"/>
                </a:ext>
              </a:extLst>
            </p:cNvPr>
            <p:cNvSpPr>
              <a:spLocks/>
            </p:cNvSpPr>
            <p:nvPr/>
          </p:nvSpPr>
          <p:spPr bwMode="auto">
            <a:xfrm>
              <a:off x="7540625" y="4913313"/>
              <a:ext cx="406400" cy="407987"/>
            </a:xfrm>
            <a:custGeom>
              <a:avLst/>
              <a:gdLst>
                <a:gd name="T0" fmla="*/ 385 w 769"/>
                <a:gd name="T1" fmla="*/ 0 h 771"/>
                <a:gd name="T2" fmla="*/ 442 w 769"/>
                <a:gd name="T3" fmla="*/ 4 h 771"/>
                <a:gd name="T4" fmla="*/ 496 w 769"/>
                <a:gd name="T5" fmla="*/ 16 h 771"/>
                <a:gd name="T6" fmla="*/ 547 w 769"/>
                <a:gd name="T7" fmla="*/ 36 h 771"/>
                <a:gd name="T8" fmla="*/ 595 w 769"/>
                <a:gd name="T9" fmla="*/ 62 h 771"/>
                <a:gd name="T10" fmla="*/ 638 w 769"/>
                <a:gd name="T11" fmla="*/ 95 h 771"/>
                <a:gd name="T12" fmla="*/ 676 w 769"/>
                <a:gd name="T13" fmla="*/ 133 h 771"/>
                <a:gd name="T14" fmla="*/ 708 w 769"/>
                <a:gd name="T15" fmla="*/ 176 h 771"/>
                <a:gd name="T16" fmla="*/ 734 w 769"/>
                <a:gd name="T17" fmla="*/ 223 h 771"/>
                <a:gd name="T18" fmla="*/ 753 w 769"/>
                <a:gd name="T19" fmla="*/ 273 h 771"/>
                <a:gd name="T20" fmla="*/ 765 w 769"/>
                <a:gd name="T21" fmla="*/ 328 h 771"/>
                <a:gd name="T22" fmla="*/ 769 w 769"/>
                <a:gd name="T23" fmla="*/ 384 h 771"/>
                <a:gd name="T24" fmla="*/ 765 w 769"/>
                <a:gd name="T25" fmla="*/ 441 h 771"/>
                <a:gd name="T26" fmla="*/ 753 w 769"/>
                <a:gd name="T27" fmla="*/ 497 h 771"/>
                <a:gd name="T28" fmla="*/ 734 w 769"/>
                <a:gd name="T29" fmla="*/ 547 h 771"/>
                <a:gd name="T30" fmla="*/ 708 w 769"/>
                <a:gd name="T31" fmla="*/ 594 h 771"/>
                <a:gd name="T32" fmla="*/ 676 w 769"/>
                <a:gd name="T33" fmla="*/ 638 h 771"/>
                <a:gd name="T34" fmla="*/ 638 w 769"/>
                <a:gd name="T35" fmla="*/ 676 h 771"/>
                <a:gd name="T36" fmla="*/ 595 w 769"/>
                <a:gd name="T37" fmla="*/ 708 h 771"/>
                <a:gd name="T38" fmla="*/ 547 w 769"/>
                <a:gd name="T39" fmla="*/ 734 h 771"/>
                <a:gd name="T40" fmla="*/ 496 w 769"/>
                <a:gd name="T41" fmla="*/ 754 h 771"/>
                <a:gd name="T42" fmla="*/ 442 w 769"/>
                <a:gd name="T43" fmla="*/ 767 h 771"/>
                <a:gd name="T44" fmla="*/ 385 w 769"/>
                <a:gd name="T45" fmla="*/ 771 h 771"/>
                <a:gd name="T46" fmla="*/ 328 w 769"/>
                <a:gd name="T47" fmla="*/ 767 h 771"/>
                <a:gd name="T48" fmla="*/ 274 w 769"/>
                <a:gd name="T49" fmla="*/ 754 h 771"/>
                <a:gd name="T50" fmla="*/ 222 w 769"/>
                <a:gd name="T51" fmla="*/ 734 h 771"/>
                <a:gd name="T52" fmla="*/ 175 w 769"/>
                <a:gd name="T53" fmla="*/ 708 h 771"/>
                <a:gd name="T54" fmla="*/ 133 w 769"/>
                <a:gd name="T55" fmla="*/ 676 h 771"/>
                <a:gd name="T56" fmla="*/ 95 w 769"/>
                <a:gd name="T57" fmla="*/ 638 h 771"/>
                <a:gd name="T58" fmla="*/ 63 w 769"/>
                <a:gd name="T59" fmla="*/ 594 h 771"/>
                <a:gd name="T60" fmla="*/ 36 w 769"/>
                <a:gd name="T61" fmla="*/ 547 h 771"/>
                <a:gd name="T62" fmla="*/ 17 w 769"/>
                <a:gd name="T63" fmla="*/ 497 h 771"/>
                <a:gd name="T64" fmla="*/ 4 w 769"/>
                <a:gd name="T65" fmla="*/ 441 h 771"/>
                <a:gd name="T66" fmla="*/ 0 w 769"/>
                <a:gd name="T67" fmla="*/ 384 h 771"/>
                <a:gd name="T68" fmla="*/ 4 w 769"/>
                <a:gd name="T69" fmla="*/ 328 h 771"/>
                <a:gd name="T70" fmla="*/ 17 w 769"/>
                <a:gd name="T71" fmla="*/ 273 h 771"/>
                <a:gd name="T72" fmla="*/ 36 w 769"/>
                <a:gd name="T73" fmla="*/ 223 h 771"/>
                <a:gd name="T74" fmla="*/ 63 w 769"/>
                <a:gd name="T75" fmla="*/ 176 h 771"/>
                <a:gd name="T76" fmla="*/ 95 w 769"/>
                <a:gd name="T77" fmla="*/ 133 h 771"/>
                <a:gd name="T78" fmla="*/ 133 w 769"/>
                <a:gd name="T79" fmla="*/ 95 h 771"/>
                <a:gd name="T80" fmla="*/ 175 w 769"/>
                <a:gd name="T81" fmla="*/ 62 h 771"/>
                <a:gd name="T82" fmla="*/ 222 w 769"/>
                <a:gd name="T83" fmla="*/ 36 h 771"/>
                <a:gd name="T84" fmla="*/ 274 w 769"/>
                <a:gd name="T85" fmla="*/ 16 h 771"/>
                <a:gd name="T86" fmla="*/ 328 w 769"/>
                <a:gd name="T87" fmla="*/ 4 h 771"/>
                <a:gd name="T88" fmla="*/ 385 w 769"/>
                <a:gd name="T89" fmla="*/ 0 h 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71">
                  <a:moveTo>
                    <a:pt x="385" y="0"/>
                  </a:moveTo>
                  <a:lnTo>
                    <a:pt x="442" y="4"/>
                  </a:lnTo>
                  <a:lnTo>
                    <a:pt x="496" y="16"/>
                  </a:lnTo>
                  <a:lnTo>
                    <a:pt x="547" y="36"/>
                  </a:lnTo>
                  <a:lnTo>
                    <a:pt x="595" y="62"/>
                  </a:lnTo>
                  <a:lnTo>
                    <a:pt x="638" y="95"/>
                  </a:lnTo>
                  <a:lnTo>
                    <a:pt x="676" y="133"/>
                  </a:lnTo>
                  <a:lnTo>
                    <a:pt x="708" y="176"/>
                  </a:lnTo>
                  <a:lnTo>
                    <a:pt x="734" y="223"/>
                  </a:lnTo>
                  <a:lnTo>
                    <a:pt x="753" y="273"/>
                  </a:lnTo>
                  <a:lnTo>
                    <a:pt x="765" y="328"/>
                  </a:lnTo>
                  <a:lnTo>
                    <a:pt x="769" y="384"/>
                  </a:lnTo>
                  <a:lnTo>
                    <a:pt x="765" y="441"/>
                  </a:lnTo>
                  <a:lnTo>
                    <a:pt x="753" y="497"/>
                  </a:lnTo>
                  <a:lnTo>
                    <a:pt x="734" y="547"/>
                  </a:lnTo>
                  <a:lnTo>
                    <a:pt x="708" y="594"/>
                  </a:lnTo>
                  <a:lnTo>
                    <a:pt x="676" y="638"/>
                  </a:lnTo>
                  <a:lnTo>
                    <a:pt x="638" y="676"/>
                  </a:lnTo>
                  <a:lnTo>
                    <a:pt x="595" y="708"/>
                  </a:lnTo>
                  <a:lnTo>
                    <a:pt x="547" y="734"/>
                  </a:lnTo>
                  <a:lnTo>
                    <a:pt x="496" y="754"/>
                  </a:lnTo>
                  <a:lnTo>
                    <a:pt x="442" y="767"/>
                  </a:lnTo>
                  <a:lnTo>
                    <a:pt x="385" y="771"/>
                  </a:lnTo>
                  <a:lnTo>
                    <a:pt x="328" y="767"/>
                  </a:lnTo>
                  <a:lnTo>
                    <a:pt x="274" y="754"/>
                  </a:lnTo>
                  <a:lnTo>
                    <a:pt x="222" y="734"/>
                  </a:lnTo>
                  <a:lnTo>
                    <a:pt x="175" y="708"/>
                  </a:lnTo>
                  <a:lnTo>
                    <a:pt x="133" y="676"/>
                  </a:lnTo>
                  <a:lnTo>
                    <a:pt x="95" y="638"/>
                  </a:lnTo>
                  <a:lnTo>
                    <a:pt x="63" y="594"/>
                  </a:lnTo>
                  <a:lnTo>
                    <a:pt x="36" y="547"/>
                  </a:lnTo>
                  <a:lnTo>
                    <a:pt x="17" y="497"/>
                  </a:lnTo>
                  <a:lnTo>
                    <a:pt x="4" y="441"/>
                  </a:lnTo>
                  <a:lnTo>
                    <a:pt x="0" y="384"/>
                  </a:lnTo>
                  <a:lnTo>
                    <a:pt x="4" y="328"/>
                  </a:lnTo>
                  <a:lnTo>
                    <a:pt x="17" y="273"/>
                  </a:lnTo>
                  <a:lnTo>
                    <a:pt x="36" y="223"/>
                  </a:lnTo>
                  <a:lnTo>
                    <a:pt x="63" y="176"/>
                  </a:lnTo>
                  <a:lnTo>
                    <a:pt x="95" y="133"/>
                  </a:lnTo>
                  <a:lnTo>
                    <a:pt x="133" y="95"/>
                  </a:lnTo>
                  <a:lnTo>
                    <a:pt x="175" y="62"/>
                  </a:lnTo>
                  <a:lnTo>
                    <a:pt x="222" y="36"/>
                  </a:lnTo>
                  <a:lnTo>
                    <a:pt x="274" y="16"/>
                  </a:lnTo>
                  <a:lnTo>
                    <a:pt x="328" y="4"/>
                  </a:lnTo>
                  <a:lnTo>
                    <a:pt x="38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1" name="Freeform 340">
              <a:extLst>
                <a:ext uri="{FF2B5EF4-FFF2-40B4-BE49-F238E27FC236}">
                  <a16:creationId xmlns:a16="http://schemas.microsoft.com/office/drawing/2014/main" id="{47A81B1B-1B1F-4A04-97AF-23FC575BDE3E}"/>
                </a:ext>
              </a:extLst>
            </p:cNvPr>
            <p:cNvSpPr>
              <a:spLocks/>
            </p:cNvSpPr>
            <p:nvPr/>
          </p:nvSpPr>
          <p:spPr bwMode="auto">
            <a:xfrm>
              <a:off x="5834063" y="3221038"/>
              <a:ext cx="2270125" cy="1603375"/>
            </a:xfrm>
            <a:custGeom>
              <a:avLst/>
              <a:gdLst>
                <a:gd name="T0" fmla="*/ 218 w 4290"/>
                <a:gd name="T1" fmla="*/ 0 h 3031"/>
                <a:gd name="T2" fmla="*/ 919 w 4290"/>
                <a:gd name="T3" fmla="*/ 0 h 3031"/>
                <a:gd name="T4" fmla="*/ 1821 w 4290"/>
                <a:gd name="T5" fmla="*/ 2596 h 3031"/>
                <a:gd name="T6" fmla="*/ 4072 w 4290"/>
                <a:gd name="T7" fmla="*/ 2596 h 3031"/>
                <a:gd name="T8" fmla="*/ 4110 w 4290"/>
                <a:gd name="T9" fmla="*/ 2599 h 3031"/>
                <a:gd name="T10" fmla="*/ 4148 w 4290"/>
                <a:gd name="T11" fmla="*/ 2610 h 3031"/>
                <a:gd name="T12" fmla="*/ 4181 w 4290"/>
                <a:gd name="T13" fmla="*/ 2626 h 3031"/>
                <a:gd name="T14" fmla="*/ 4211 w 4290"/>
                <a:gd name="T15" fmla="*/ 2646 h 3031"/>
                <a:gd name="T16" fmla="*/ 4238 w 4290"/>
                <a:gd name="T17" fmla="*/ 2673 h 3031"/>
                <a:gd name="T18" fmla="*/ 4260 w 4290"/>
                <a:gd name="T19" fmla="*/ 2703 h 3031"/>
                <a:gd name="T20" fmla="*/ 4275 w 4290"/>
                <a:gd name="T21" fmla="*/ 2737 h 3031"/>
                <a:gd name="T22" fmla="*/ 4286 w 4290"/>
                <a:gd name="T23" fmla="*/ 2775 h 3031"/>
                <a:gd name="T24" fmla="*/ 4290 w 4290"/>
                <a:gd name="T25" fmla="*/ 2813 h 3031"/>
                <a:gd name="T26" fmla="*/ 4286 w 4290"/>
                <a:gd name="T27" fmla="*/ 2852 h 3031"/>
                <a:gd name="T28" fmla="*/ 4275 w 4290"/>
                <a:gd name="T29" fmla="*/ 2890 h 3031"/>
                <a:gd name="T30" fmla="*/ 4260 w 4290"/>
                <a:gd name="T31" fmla="*/ 2924 h 3031"/>
                <a:gd name="T32" fmla="*/ 4238 w 4290"/>
                <a:gd name="T33" fmla="*/ 2954 h 3031"/>
                <a:gd name="T34" fmla="*/ 4211 w 4290"/>
                <a:gd name="T35" fmla="*/ 2981 h 3031"/>
                <a:gd name="T36" fmla="*/ 4181 w 4290"/>
                <a:gd name="T37" fmla="*/ 3003 h 3031"/>
                <a:gd name="T38" fmla="*/ 4148 w 4290"/>
                <a:gd name="T39" fmla="*/ 3018 h 3031"/>
                <a:gd name="T40" fmla="*/ 4110 w 4290"/>
                <a:gd name="T41" fmla="*/ 3028 h 3031"/>
                <a:gd name="T42" fmla="*/ 4072 w 4290"/>
                <a:gd name="T43" fmla="*/ 3031 h 3031"/>
                <a:gd name="T44" fmla="*/ 1511 w 4290"/>
                <a:gd name="T45" fmla="*/ 3031 h 3031"/>
                <a:gd name="T46" fmla="*/ 609 w 4290"/>
                <a:gd name="T47" fmla="*/ 437 h 3031"/>
                <a:gd name="T48" fmla="*/ 218 w 4290"/>
                <a:gd name="T49" fmla="*/ 437 h 3031"/>
                <a:gd name="T50" fmla="*/ 179 w 4290"/>
                <a:gd name="T51" fmla="*/ 434 h 3031"/>
                <a:gd name="T52" fmla="*/ 142 w 4290"/>
                <a:gd name="T53" fmla="*/ 423 h 3031"/>
                <a:gd name="T54" fmla="*/ 108 w 4290"/>
                <a:gd name="T55" fmla="*/ 407 h 3031"/>
                <a:gd name="T56" fmla="*/ 77 w 4290"/>
                <a:gd name="T57" fmla="*/ 387 h 3031"/>
                <a:gd name="T58" fmla="*/ 51 w 4290"/>
                <a:gd name="T59" fmla="*/ 359 h 3031"/>
                <a:gd name="T60" fmla="*/ 30 w 4290"/>
                <a:gd name="T61" fmla="*/ 330 h 3031"/>
                <a:gd name="T62" fmla="*/ 14 w 4290"/>
                <a:gd name="T63" fmla="*/ 296 h 3031"/>
                <a:gd name="T64" fmla="*/ 4 w 4290"/>
                <a:gd name="T65" fmla="*/ 258 h 3031"/>
                <a:gd name="T66" fmla="*/ 0 w 4290"/>
                <a:gd name="T67" fmla="*/ 219 h 3031"/>
                <a:gd name="T68" fmla="*/ 4 w 4290"/>
                <a:gd name="T69" fmla="*/ 181 h 3031"/>
                <a:gd name="T70" fmla="*/ 14 w 4290"/>
                <a:gd name="T71" fmla="*/ 143 h 3031"/>
                <a:gd name="T72" fmla="*/ 30 w 4290"/>
                <a:gd name="T73" fmla="*/ 109 h 3031"/>
                <a:gd name="T74" fmla="*/ 51 w 4290"/>
                <a:gd name="T75" fmla="*/ 79 h 3031"/>
                <a:gd name="T76" fmla="*/ 77 w 4290"/>
                <a:gd name="T77" fmla="*/ 52 h 3031"/>
                <a:gd name="T78" fmla="*/ 108 w 4290"/>
                <a:gd name="T79" fmla="*/ 30 h 3031"/>
                <a:gd name="T80" fmla="*/ 142 w 4290"/>
                <a:gd name="T81" fmla="*/ 15 h 3031"/>
                <a:gd name="T82" fmla="*/ 179 w 4290"/>
                <a:gd name="T83" fmla="*/ 4 h 3031"/>
                <a:gd name="T84" fmla="*/ 218 w 4290"/>
                <a:gd name="T85" fmla="*/ 0 h 30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290" h="3031">
                  <a:moveTo>
                    <a:pt x="218" y="0"/>
                  </a:moveTo>
                  <a:lnTo>
                    <a:pt x="919" y="0"/>
                  </a:lnTo>
                  <a:lnTo>
                    <a:pt x="1821" y="2596"/>
                  </a:lnTo>
                  <a:lnTo>
                    <a:pt x="4072" y="2596"/>
                  </a:lnTo>
                  <a:lnTo>
                    <a:pt x="4110" y="2599"/>
                  </a:lnTo>
                  <a:lnTo>
                    <a:pt x="4148" y="2610"/>
                  </a:lnTo>
                  <a:lnTo>
                    <a:pt x="4181" y="2626"/>
                  </a:lnTo>
                  <a:lnTo>
                    <a:pt x="4211" y="2646"/>
                  </a:lnTo>
                  <a:lnTo>
                    <a:pt x="4238" y="2673"/>
                  </a:lnTo>
                  <a:lnTo>
                    <a:pt x="4260" y="2703"/>
                  </a:lnTo>
                  <a:lnTo>
                    <a:pt x="4275" y="2737"/>
                  </a:lnTo>
                  <a:lnTo>
                    <a:pt x="4286" y="2775"/>
                  </a:lnTo>
                  <a:lnTo>
                    <a:pt x="4290" y="2813"/>
                  </a:lnTo>
                  <a:lnTo>
                    <a:pt x="4286" y="2852"/>
                  </a:lnTo>
                  <a:lnTo>
                    <a:pt x="4275" y="2890"/>
                  </a:lnTo>
                  <a:lnTo>
                    <a:pt x="4260" y="2924"/>
                  </a:lnTo>
                  <a:lnTo>
                    <a:pt x="4238" y="2954"/>
                  </a:lnTo>
                  <a:lnTo>
                    <a:pt x="4211" y="2981"/>
                  </a:lnTo>
                  <a:lnTo>
                    <a:pt x="4181" y="3003"/>
                  </a:lnTo>
                  <a:lnTo>
                    <a:pt x="4148" y="3018"/>
                  </a:lnTo>
                  <a:lnTo>
                    <a:pt x="4110" y="3028"/>
                  </a:lnTo>
                  <a:lnTo>
                    <a:pt x="4072" y="3031"/>
                  </a:lnTo>
                  <a:lnTo>
                    <a:pt x="1511" y="3031"/>
                  </a:lnTo>
                  <a:lnTo>
                    <a:pt x="609" y="437"/>
                  </a:lnTo>
                  <a:lnTo>
                    <a:pt x="218" y="437"/>
                  </a:lnTo>
                  <a:lnTo>
                    <a:pt x="179" y="434"/>
                  </a:lnTo>
                  <a:lnTo>
                    <a:pt x="142" y="423"/>
                  </a:lnTo>
                  <a:lnTo>
                    <a:pt x="108" y="407"/>
                  </a:lnTo>
                  <a:lnTo>
                    <a:pt x="77" y="387"/>
                  </a:lnTo>
                  <a:lnTo>
                    <a:pt x="51" y="359"/>
                  </a:lnTo>
                  <a:lnTo>
                    <a:pt x="30" y="330"/>
                  </a:lnTo>
                  <a:lnTo>
                    <a:pt x="14" y="296"/>
                  </a:lnTo>
                  <a:lnTo>
                    <a:pt x="4" y="258"/>
                  </a:lnTo>
                  <a:lnTo>
                    <a:pt x="0" y="219"/>
                  </a:lnTo>
                  <a:lnTo>
                    <a:pt x="4" y="181"/>
                  </a:lnTo>
                  <a:lnTo>
                    <a:pt x="14" y="143"/>
                  </a:lnTo>
                  <a:lnTo>
                    <a:pt x="30" y="109"/>
                  </a:lnTo>
                  <a:lnTo>
                    <a:pt x="51" y="79"/>
                  </a:lnTo>
                  <a:lnTo>
                    <a:pt x="77" y="52"/>
                  </a:lnTo>
                  <a:lnTo>
                    <a:pt x="108" y="30"/>
                  </a:lnTo>
                  <a:lnTo>
                    <a:pt x="142" y="15"/>
                  </a:lnTo>
                  <a:lnTo>
                    <a:pt x="179" y="4"/>
                  </a:lnTo>
                  <a:lnTo>
                    <a:pt x="2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32" name="Freeform 286">
            <a:extLst>
              <a:ext uri="{FF2B5EF4-FFF2-40B4-BE49-F238E27FC236}">
                <a16:creationId xmlns:a16="http://schemas.microsoft.com/office/drawing/2014/main" id="{DEC07F4E-1CDA-4074-9F1D-A070E0F6F0E8}"/>
              </a:ext>
            </a:extLst>
          </p:cNvPr>
          <p:cNvSpPr>
            <a:spLocks noChangeAspect="1" noEditPoints="1"/>
          </p:cNvSpPr>
          <p:nvPr/>
        </p:nvSpPr>
        <p:spPr bwMode="auto">
          <a:xfrm>
            <a:off x="4669722" y="4845100"/>
            <a:ext cx="361227" cy="36576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chemeClr val="bg1"/>
          </a:solidFill>
          <a:ln w="0">
            <a:noFill/>
            <a:prstDash val="solid"/>
            <a:round/>
            <a:headEnd/>
            <a:tailEnd/>
          </a:ln>
          <a:effectLst/>
        </p:spPr>
        <p:txBody>
          <a:bodyPr vert="horz" wrap="square" lIns="91440" tIns="45720" rIns="91440" bIns="45720" numCol="1" anchor="t" anchorCtr="0" compatLnSpc="1">
            <a:prstTxWarp prst="textNoShape">
              <a:avLst/>
            </a:prstTxWarp>
          </a:bodyPr>
          <a:lstStyle/>
          <a:p>
            <a:endParaRPr lang="ru-RU"/>
          </a:p>
        </p:txBody>
      </p:sp>
      <p:sp>
        <p:nvSpPr>
          <p:cNvPr id="33" name="TextBox 32">
            <a:extLst>
              <a:ext uri="{FF2B5EF4-FFF2-40B4-BE49-F238E27FC236}">
                <a16:creationId xmlns:a16="http://schemas.microsoft.com/office/drawing/2014/main" id="{4E6025A3-DA47-4308-B5E2-78DA6E2B699A}"/>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grpSp>
        <p:nvGrpSpPr>
          <p:cNvPr id="6" name="Group 5">
            <a:extLst>
              <a:ext uri="{FF2B5EF4-FFF2-40B4-BE49-F238E27FC236}">
                <a16:creationId xmlns:a16="http://schemas.microsoft.com/office/drawing/2014/main" id="{ED0E63C8-8235-4230-9B14-0A9B7FF6C305}"/>
              </a:ext>
            </a:extLst>
          </p:cNvPr>
          <p:cNvGrpSpPr/>
          <p:nvPr/>
        </p:nvGrpSpPr>
        <p:grpSpPr>
          <a:xfrm>
            <a:off x="7488533" y="2194408"/>
            <a:ext cx="3322807" cy="414479"/>
            <a:chOff x="7477775" y="2162134"/>
            <a:chExt cx="3322807" cy="414479"/>
          </a:xfrm>
          <a:effectLst>
            <a:outerShdw blurRad="63500" sx="102000" sy="102000" algn="ctr" rotWithShape="0">
              <a:prstClr val="black">
                <a:alpha val="40000"/>
              </a:prstClr>
            </a:outerShdw>
          </a:effectLst>
        </p:grpSpPr>
        <p:sp>
          <p:nvSpPr>
            <p:cNvPr id="34" name="Freeform: Shape 33">
              <a:extLst>
                <a:ext uri="{FF2B5EF4-FFF2-40B4-BE49-F238E27FC236}">
                  <a16:creationId xmlns:a16="http://schemas.microsoft.com/office/drawing/2014/main" id="{81903EDF-7C1D-4BF6-952A-673E96776C0B}"/>
                </a:ext>
              </a:extLst>
            </p:cNvPr>
            <p:cNvSpPr>
              <a:spLocks noChangeAspect="1"/>
            </p:cNvSpPr>
            <p:nvPr/>
          </p:nvSpPr>
          <p:spPr>
            <a:xfrm>
              <a:off x="8423142" y="2162134"/>
              <a:ext cx="2377440" cy="414479"/>
            </a:xfrm>
            <a:custGeom>
              <a:avLst/>
              <a:gdLst>
                <a:gd name="connsiteX0" fmla="*/ 806115 w 9735665"/>
                <a:gd name="connsiteY0" fmla="*/ 0 h 1697268"/>
                <a:gd name="connsiteX1" fmla="*/ 848626 w 9735665"/>
                <a:gd name="connsiteY1" fmla="*/ 0 h 1697268"/>
                <a:gd name="connsiteX2" fmla="*/ 8885613 w 9735665"/>
                <a:gd name="connsiteY2" fmla="*/ 0 h 1697268"/>
                <a:gd name="connsiteX3" fmla="*/ 8885613 w 9735665"/>
                <a:gd name="connsiteY3" fmla="*/ 72 h 1697268"/>
                <a:gd name="connsiteX4" fmla="*/ 8887039 w 9735665"/>
                <a:gd name="connsiteY4" fmla="*/ 0 h 1697268"/>
                <a:gd name="connsiteX5" fmla="*/ 9735665 w 9735665"/>
                <a:gd name="connsiteY5" fmla="*/ 848634 h 1697268"/>
                <a:gd name="connsiteX6" fmla="*/ 8887039 w 9735665"/>
                <a:gd name="connsiteY6" fmla="*/ 1697268 h 1697268"/>
                <a:gd name="connsiteX7" fmla="*/ 8885613 w 9735665"/>
                <a:gd name="connsiteY7" fmla="*/ 1697196 h 1697268"/>
                <a:gd name="connsiteX8" fmla="*/ 8885613 w 9735665"/>
                <a:gd name="connsiteY8" fmla="*/ 1697268 h 1697268"/>
                <a:gd name="connsiteX9" fmla="*/ 848626 w 9735665"/>
                <a:gd name="connsiteY9" fmla="*/ 1697268 h 1697268"/>
                <a:gd name="connsiteX10" fmla="*/ 806115 w 9735665"/>
                <a:gd name="connsiteY10" fmla="*/ 1697268 h 1697268"/>
                <a:gd name="connsiteX11" fmla="*/ 806115 w 9735665"/>
                <a:gd name="connsiteY11" fmla="*/ 1695121 h 1697268"/>
                <a:gd name="connsiteX12" fmla="*/ 761859 w 9735665"/>
                <a:gd name="connsiteY12" fmla="*/ 1692887 h 1697268"/>
                <a:gd name="connsiteX13" fmla="*/ 0 w 9735665"/>
                <a:gd name="connsiteY13" fmla="*/ 848634 h 1697268"/>
                <a:gd name="connsiteX14" fmla="*/ 761859 w 9735665"/>
                <a:gd name="connsiteY14" fmla="*/ 4381 h 1697268"/>
                <a:gd name="connsiteX15" fmla="*/ 806115 w 9735665"/>
                <a:gd name="connsiteY15" fmla="*/ 2147 h 1697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735665" h="1697268">
                  <a:moveTo>
                    <a:pt x="806115" y="0"/>
                  </a:moveTo>
                  <a:lnTo>
                    <a:pt x="848626" y="0"/>
                  </a:lnTo>
                  <a:lnTo>
                    <a:pt x="8885613" y="0"/>
                  </a:lnTo>
                  <a:lnTo>
                    <a:pt x="8885613" y="72"/>
                  </a:lnTo>
                  <a:lnTo>
                    <a:pt x="8887039" y="0"/>
                  </a:lnTo>
                  <a:cubicBezTo>
                    <a:pt x="9355722" y="0"/>
                    <a:pt x="9735665" y="379946"/>
                    <a:pt x="9735665" y="848634"/>
                  </a:cubicBezTo>
                  <a:cubicBezTo>
                    <a:pt x="9735665" y="1317322"/>
                    <a:pt x="9355722" y="1697268"/>
                    <a:pt x="8887039" y="1697268"/>
                  </a:cubicBezTo>
                  <a:lnTo>
                    <a:pt x="8885613" y="1697196"/>
                  </a:lnTo>
                  <a:lnTo>
                    <a:pt x="8885613" y="1697268"/>
                  </a:lnTo>
                  <a:lnTo>
                    <a:pt x="848626" y="1697268"/>
                  </a:lnTo>
                  <a:lnTo>
                    <a:pt x="806115" y="1697268"/>
                  </a:lnTo>
                  <a:lnTo>
                    <a:pt x="806115" y="1695121"/>
                  </a:lnTo>
                  <a:lnTo>
                    <a:pt x="761859" y="1692887"/>
                  </a:lnTo>
                  <a:cubicBezTo>
                    <a:pt x="333935" y="1649428"/>
                    <a:pt x="0" y="1288029"/>
                    <a:pt x="0" y="848634"/>
                  </a:cubicBezTo>
                  <a:cubicBezTo>
                    <a:pt x="0" y="409239"/>
                    <a:pt x="333935" y="47840"/>
                    <a:pt x="761859" y="4381"/>
                  </a:cubicBezTo>
                  <a:lnTo>
                    <a:pt x="806115" y="2147"/>
                  </a:ln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 name="Straight Connector 3">
              <a:extLst>
                <a:ext uri="{FF2B5EF4-FFF2-40B4-BE49-F238E27FC236}">
                  <a16:creationId xmlns:a16="http://schemas.microsoft.com/office/drawing/2014/main" id="{D0D42C16-C4C9-4CBC-BCD4-EC942D905229}"/>
                </a:ext>
              </a:extLst>
            </p:cNvPr>
            <p:cNvCxnSpPr>
              <a:cxnSpLocks/>
              <a:endCxn id="34" idx="13"/>
            </p:cNvCxnSpPr>
            <p:nvPr/>
          </p:nvCxnSpPr>
          <p:spPr>
            <a:xfrm>
              <a:off x="7477775" y="2369374"/>
              <a:ext cx="945367" cy="0"/>
            </a:xfrm>
            <a:prstGeom prst="line">
              <a:avLst/>
            </a:prstGeom>
            <a:ln w="19050">
              <a:solidFill>
                <a:srgbClr val="FF7467"/>
              </a:solidFill>
            </a:ln>
          </p:spPr>
          <p:style>
            <a:lnRef idx="1">
              <a:schemeClr val="accent1"/>
            </a:lnRef>
            <a:fillRef idx="0">
              <a:schemeClr val="accent1"/>
            </a:fillRef>
            <a:effectRef idx="0">
              <a:schemeClr val="accent1"/>
            </a:effectRef>
            <a:fontRef idx="minor">
              <a:schemeClr val="tx1"/>
            </a:fontRef>
          </p:style>
        </p:cxnSp>
      </p:grpSp>
      <p:grpSp>
        <p:nvGrpSpPr>
          <p:cNvPr id="36" name="Group 35">
            <a:extLst>
              <a:ext uri="{FF2B5EF4-FFF2-40B4-BE49-F238E27FC236}">
                <a16:creationId xmlns:a16="http://schemas.microsoft.com/office/drawing/2014/main" id="{83A4E16F-C8FC-4AFD-B428-A28400C76F51}"/>
              </a:ext>
            </a:extLst>
          </p:cNvPr>
          <p:cNvGrpSpPr/>
          <p:nvPr/>
        </p:nvGrpSpPr>
        <p:grpSpPr>
          <a:xfrm>
            <a:off x="7576387" y="4989106"/>
            <a:ext cx="3322807" cy="414479"/>
            <a:chOff x="7477775" y="2162134"/>
            <a:chExt cx="3322807" cy="414479"/>
          </a:xfrm>
          <a:effectLst>
            <a:outerShdw blurRad="63500" sx="102000" sy="102000" algn="ctr" rotWithShape="0">
              <a:prstClr val="black">
                <a:alpha val="40000"/>
              </a:prstClr>
            </a:outerShdw>
          </a:effectLst>
        </p:grpSpPr>
        <p:sp>
          <p:nvSpPr>
            <p:cNvPr id="37" name="Freeform: Shape 36">
              <a:extLst>
                <a:ext uri="{FF2B5EF4-FFF2-40B4-BE49-F238E27FC236}">
                  <a16:creationId xmlns:a16="http://schemas.microsoft.com/office/drawing/2014/main" id="{84B1DF19-D55F-43C9-90E5-EAD2588EE130}"/>
                </a:ext>
              </a:extLst>
            </p:cNvPr>
            <p:cNvSpPr>
              <a:spLocks noChangeAspect="1"/>
            </p:cNvSpPr>
            <p:nvPr/>
          </p:nvSpPr>
          <p:spPr>
            <a:xfrm>
              <a:off x="8423142" y="2162134"/>
              <a:ext cx="2377440" cy="414479"/>
            </a:xfrm>
            <a:custGeom>
              <a:avLst/>
              <a:gdLst>
                <a:gd name="connsiteX0" fmla="*/ 806115 w 9735665"/>
                <a:gd name="connsiteY0" fmla="*/ 0 h 1697268"/>
                <a:gd name="connsiteX1" fmla="*/ 848626 w 9735665"/>
                <a:gd name="connsiteY1" fmla="*/ 0 h 1697268"/>
                <a:gd name="connsiteX2" fmla="*/ 8885613 w 9735665"/>
                <a:gd name="connsiteY2" fmla="*/ 0 h 1697268"/>
                <a:gd name="connsiteX3" fmla="*/ 8885613 w 9735665"/>
                <a:gd name="connsiteY3" fmla="*/ 72 h 1697268"/>
                <a:gd name="connsiteX4" fmla="*/ 8887039 w 9735665"/>
                <a:gd name="connsiteY4" fmla="*/ 0 h 1697268"/>
                <a:gd name="connsiteX5" fmla="*/ 9735665 w 9735665"/>
                <a:gd name="connsiteY5" fmla="*/ 848634 h 1697268"/>
                <a:gd name="connsiteX6" fmla="*/ 8887039 w 9735665"/>
                <a:gd name="connsiteY6" fmla="*/ 1697268 h 1697268"/>
                <a:gd name="connsiteX7" fmla="*/ 8885613 w 9735665"/>
                <a:gd name="connsiteY7" fmla="*/ 1697196 h 1697268"/>
                <a:gd name="connsiteX8" fmla="*/ 8885613 w 9735665"/>
                <a:gd name="connsiteY8" fmla="*/ 1697268 h 1697268"/>
                <a:gd name="connsiteX9" fmla="*/ 848626 w 9735665"/>
                <a:gd name="connsiteY9" fmla="*/ 1697268 h 1697268"/>
                <a:gd name="connsiteX10" fmla="*/ 806115 w 9735665"/>
                <a:gd name="connsiteY10" fmla="*/ 1697268 h 1697268"/>
                <a:gd name="connsiteX11" fmla="*/ 806115 w 9735665"/>
                <a:gd name="connsiteY11" fmla="*/ 1695121 h 1697268"/>
                <a:gd name="connsiteX12" fmla="*/ 761859 w 9735665"/>
                <a:gd name="connsiteY12" fmla="*/ 1692887 h 1697268"/>
                <a:gd name="connsiteX13" fmla="*/ 0 w 9735665"/>
                <a:gd name="connsiteY13" fmla="*/ 848634 h 1697268"/>
                <a:gd name="connsiteX14" fmla="*/ 761859 w 9735665"/>
                <a:gd name="connsiteY14" fmla="*/ 4381 h 1697268"/>
                <a:gd name="connsiteX15" fmla="*/ 806115 w 9735665"/>
                <a:gd name="connsiteY15" fmla="*/ 2147 h 1697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735665" h="1697268">
                  <a:moveTo>
                    <a:pt x="806115" y="0"/>
                  </a:moveTo>
                  <a:lnTo>
                    <a:pt x="848626" y="0"/>
                  </a:lnTo>
                  <a:lnTo>
                    <a:pt x="8885613" y="0"/>
                  </a:lnTo>
                  <a:lnTo>
                    <a:pt x="8885613" y="72"/>
                  </a:lnTo>
                  <a:lnTo>
                    <a:pt x="8887039" y="0"/>
                  </a:lnTo>
                  <a:cubicBezTo>
                    <a:pt x="9355722" y="0"/>
                    <a:pt x="9735665" y="379946"/>
                    <a:pt x="9735665" y="848634"/>
                  </a:cubicBezTo>
                  <a:cubicBezTo>
                    <a:pt x="9735665" y="1317322"/>
                    <a:pt x="9355722" y="1697268"/>
                    <a:pt x="8887039" y="1697268"/>
                  </a:cubicBezTo>
                  <a:lnTo>
                    <a:pt x="8885613" y="1697196"/>
                  </a:lnTo>
                  <a:lnTo>
                    <a:pt x="8885613" y="1697268"/>
                  </a:lnTo>
                  <a:lnTo>
                    <a:pt x="848626" y="1697268"/>
                  </a:lnTo>
                  <a:lnTo>
                    <a:pt x="806115" y="1697268"/>
                  </a:lnTo>
                  <a:lnTo>
                    <a:pt x="806115" y="1695121"/>
                  </a:lnTo>
                  <a:lnTo>
                    <a:pt x="761859" y="1692887"/>
                  </a:lnTo>
                  <a:cubicBezTo>
                    <a:pt x="333935" y="1649428"/>
                    <a:pt x="0" y="1288029"/>
                    <a:pt x="0" y="848634"/>
                  </a:cubicBezTo>
                  <a:cubicBezTo>
                    <a:pt x="0" y="409239"/>
                    <a:pt x="333935" y="47840"/>
                    <a:pt x="761859" y="4381"/>
                  </a:cubicBezTo>
                  <a:lnTo>
                    <a:pt x="806115" y="2147"/>
                  </a:ln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8" name="Straight Connector 37">
              <a:extLst>
                <a:ext uri="{FF2B5EF4-FFF2-40B4-BE49-F238E27FC236}">
                  <a16:creationId xmlns:a16="http://schemas.microsoft.com/office/drawing/2014/main" id="{7EBF95EC-1745-4873-BD8E-85076D786A56}"/>
                </a:ext>
              </a:extLst>
            </p:cNvPr>
            <p:cNvCxnSpPr>
              <a:cxnSpLocks/>
              <a:endCxn id="37" idx="13"/>
            </p:cNvCxnSpPr>
            <p:nvPr/>
          </p:nvCxnSpPr>
          <p:spPr>
            <a:xfrm>
              <a:off x="7477775" y="2369374"/>
              <a:ext cx="945367" cy="0"/>
            </a:xfrm>
            <a:prstGeom prst="line">
              <a:avLst/>
            </a:prstGeom>
            <a:ln w="19050">
              <a:solidFill>
                <a:srgbClr val="4CC8EC"/>
              </a:solidFill>
            </a:ln>
          </p:spPr>
          <p:style>
            <a:lnRef idx="1">
              <a:schemeClr val="accent1"/>
            </a:lnRef>
            <a:fillRef idx="0">
              <a:schemeClr val="accent1"/>
            </a:fillRef>
            <a:effectRef idx="0">
              <a:schemeClr val="accent1"/>
            </a:effectRef>
            <a:fontRef idx="minor">
              <a:schemeClr val="tx1"/>
            </a:fontRef>
          </p:style>
        </p:cxnSp>
      </p:grpSp>
      <p:grpSp>
        <p:nvGrpSpPr>
          <p:cNvPr id="39" name="Group 38">
            <a:extLst>
              <a:ext uri="{FF2B5EF4-FFF2-40B4-BE49-F238E27FC236}">
                <a16:creationId xmlns:a16="http://schemas.microsoft.com/office/drawing/2014/main" id="{30840E78-A70E-4412-8E00-602F4882CF79}"/>
              </a:ext>
            </a:extLst>
          </p:cNvPr>
          <p:cNvGrpSpPr/>
          <p:nvPr/>
        </p:nvGrpSpPr>
        <p:grpSpPr>
          <a:xfrm rot="10800000">
            <a:off x="1198078" y="2194408"/>
            <a:ext cx="3322807" cy="414479"/>
            <a:chOff x="7477775" y="2162134"/>
            <a:chExt cx="3322807" cy="414479"/>
          </a:xfrm>
          <a:effectLst>
            <a:outerShdw blurRad="63500" sx="102000" sy="102000" algn="ctr" rotWithShape="0">
              <a:prstClr val="black">
                <a:alpha val="40000"/>
              </a:prstClr>
            </a:outerShdw>
          </a:effectLst>
        </p:grpSpPr>
        <p:sp>
          <p:nvSpPr>
            <p:cNvPr id="40" name="Freeform: Shape 39">
              <a:extLst>
                <a:ext uri="{FF2B5EF4-FFF2-40B4-BE49-F238E27FC236}">
                  <a16:creationId xmlns:a16="http://schemas.microsoft.com/office/drawing/2014/main" id="{24DC4893-4CAB-4B2E-A33F-26F6A9A4DECD}"/>
                </a:ext>
              </a:extLst>
            </p:cNvPr>
            <p:cNvSpPr>
              <a:spLocks noChangeAspect="1"/>
            </p:cNvSpPr>
            <p:nvPr/>
          </p:nvSpPr>
          <p:spPr>
            <a:xfrm>
              <a:off x="8423142" y="2162134"/>
              <a:ext cx="2377440" cy="414479"/>
            </a:xfrm>
            <a:custGeom>
              <a:avLst/>
              <a:gdLst>
                <a:gd name="connsiteX0" fmla="*/ 806115 w 9735665"/>
                <a:gd name="connsiteY0" fmla="*/ 0 h 1697268"/>
                <a:gd name="connsiteX1" fmla="*/ 848626 w 9735665"/>
                <a:gd name="connsiteY1" fmla="*/ 0 h 1697268"/>
                <a:gd name="connsiteX2" fmla="*/ 8885613 w 9735665"/>
                <a:gd name="connsiteY2" fmla="*/ 0 h 1697268"/>
                <a:gd name="connsiteX3" fmla="*/ 8885613 w 9735665"/>
                <a:gd name="connsiteY3" fmla="*/ 72 h 1697268"/>
                <a:gd name="connsiteX4" fmla="*/ 8887039 w 9735665"/>
                <a:gd name="connsiteY4" fmla="*/ 0 h 1697268"/>
                <a:gd name="connsiteX5" fmla="*/ 9735665 w 9735665"/>
                <a:gd name="connsiteY5" fmla="*/ 848634 h 1697268"/>
                <a:gd name="connsiteX6" fmla="*/ 8887039 w 9735665"/>
                <a:gd name="connsiteY6" fmla="*/ 1697268 h 1697268"/>
                <a:gd name="connsiteX7" fmla="*/ 8885613 w 9735665"/>
                <a:gd name="connsiteY7" fmla="*/ 1697196 h 1697268"/>
                <a:gd name="connsiteX8" fmla="*/ 8885613 w 9735665"/>
                <a:gd name="connsiteY8" fmla="*/ 1697268 h 1697268"/>
                <a:gd name="connsiteX9" fmla="*/ 848626 w 9735665"/>
                <a:gd name="connsiteY9" fmla="*/ 1697268 h 1697268"/>
                <a:gd name="connsiteX10" fmla="*/ 806115 w 9735665"/>
                <a:gd name="connsiteY10" fmla="*/ 1697268 h 1697268"/>
                <a:gd name="connsiteX11" fmla="*/ 806115 w 9735665"/>
                <a:gd name="connsiteY11" fmla="*/ 1695121 h 1697268"/>
                <a:gd name="connsiteX12" fmla="*/ 761859 w 9735665"/>
                <a:gd name="connsiteY12" fmla="*/ 1692887 h 1697268"/>
                <a:gd name="connsiteX13" fmla="*/ 0 w 9735665"/>
                <a:gd name="connsiteY13" fmla="*/ 848634 h 1697268"/>
                <a:gd name="connsiteX14" fmla="*/ 761859 w 9735665"/>
                <a:gd name="connsiteY14" fmla="*/ 4381 h 1697268"/>
                <a:gd name="connsiteX15" fmla="*/ 806115 w 9735665"/>
                <a:gd name="connsiteY15" fmla="*/ 2147 h 1697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735665" h="1697268">
                  <a:moveTo>
                    <a:pt x="806115" y="0"/>
                  </a:moveTo>
                  <a:lnTo>
                    <a:pt x="848626" y="0"/>
                  </a:lnTo>
                  <a:lnTo>
                    <a:pt x="8885613" y="0"/>
                  </a:lnTo>
                  <a:lnTo>
                    <a:pt x="8885613" y="72"/>
                  </a:lnTo>
                  <a:lnTo>
                    <a:pt x="8887039" y="0"/>
                  </a:lnTo>
                  <a:cubicBezTo>
                    <a:pt x="9355722" y="0"/>
                    <a:pt x="9735665" y="379946"/>
                    <a:pt x="9735665" y="848634"/>
                  </a:cubicBezTo>
                  <a:cubicBezTo>
                    <a:pt x="9735665" y="1317322"/>
                    <a:pt x="9355722" y="1697268"/>
                    <a:pt x="8887039" y="1697268"/>
                  </a:cubicBezTo>
                  <a:lnTo>
                    <a:pt x="8885613" y="1697196"/>
                  </a:lnTo>
                  <a:lnTo>
                    <a:pt x="8885613" y="1697268"/>
                  </a:lnTo>
                  <a:lnTo>
                    <a:pt x="848626" y="1697268"/>
                  </a:lnTo>
                  <a:lnTo>
                    <a:pt x="806115" y="1697268"/>
                  </a:lnTo>
                  <a:lnTo>
                    <a:pt x="806115" y="1695121"/>
                  </a:lnTo>
                  <a:lnTo>
                    <a:pt x="761859" y="1692887"/>
                  </a:lnTo>
                  <a:cubicBezTo>
                    <a:pt x="333935" y="1649428"/>
                    <a:pt x="0" y="1288029"/>
                    <a:pt x="0" y="848634"/>
                  </a:cubicBezTo>
                  <a:cubicBezTo>
                    <a:pt x="0" y="409239"/>
                    <a:pt x="333935" y="47840"/>
                    <a:pt x="761859" y="4381"/>
                  </a:cubicBezTo>
                  <a:lnTo>
                    <a:pt x="806115" y="2147"/>
                  </a:lnTo>
                  <a:close/>
                </a:path>
              </a:pathLst>
            </a:cu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1" name="Straight Connector 40">
              <a:extLst>
                <a:ext uri="{FF2B5EF4-FFF2-40B4-BE49-F238E27FC236}">
                  <a16:creationId xmlns:a16="http://schemas.microsoft.com/office/drawing/2014/main" id="{CAF5EB32-42B4-4C0D-B737-A4C21869BF6A}"/>
                </a:ext>
              </a:extLst>
            </p:cNvPr>
            <p:cNvCxnSpPr>
              <a:cxnSpLocks/>
              <a:endCxn id="40" idx="13"/>
            </p:cNvCxnSpPr>
            <p:nvPr/>
          </p:nvCxnSpPr>
          <p:spPr>
            <a:xfrm>
              <a:off x="7477775" y="2369374"/>
              <a:ext cx="945367" cy="0"/>
            </a:xfrm>
            <a:prstGeom prst="line">
              <a:avLst/>
            </a:prstGeom>
            <a:ln w="19050">
              <a:solidFill>
                <a:srgbClr val="57CCC6"/>
              </a:solidFill>
            </a:ln>
          </p:spPr>
          <p:style>
            <a:lnRef idx="1">
              <a:schemeClr val="accent1"/>
            </a:lnRef>
            <a:fillRef idx="0">
              <a:schemeClr val="accent1"/>
            </a:fillRef>
            <a:effectRef idx="0">
              <a:schemeClr val="accent1"/>
            </a:effectRef>
            <a:fontRef idx="minor">
              <a:schemeClr val="tx1"/>
            </a:fontRef>
          </p:style>
        </p:cxnSp>
      </p:grpSp>
      <p:grpSp>
        <p:nvGrpSpPr>
          <p:cNvPr id="42" name="Group 41">
            <a:extLst>
              <a:ext uri="{FF2B5EF4-FFF2-40B4-BE49-F238E27FC236}">
                <a16:creationId xmlns:a16="http://schemas.microsoft.com/office/drawing/2014/main" id="{258C0C2E-ABAF-4974-B3AA-B0A8CB74C090}"/>
              </a:ext>
            </a:extLst>
          </p:cNvPr>
          <p:cNvGrpSpPr/>
          <p:nvPr/>
        </p:nvGrpSpPr>
        <p:grpSpPr>
          <a:xfrm rot="10800000">
            <a:off x="1126427" y="4988109"/>
            <a:ext cx="3322807" cy="414479"/>
            <a:chOff x="7477775" y="2162134"/>
            <a:chExt cx="3322807" cy="414479"/>
          </a:xfrm>
          <a:effectLst>
            <a:outerShdw blurRad="63500" sx="102000" sy="102000" algn="ctr" rotWithShape="0">
              <a:prstClr val="black">
                <a:alpha val="40000"/>
              </a:prstClr>
            </a:outerShdw>
          </a:effectLst>
        </p:grpSpPr>
        <p:sp>
          <p:nvSpPr>
            <p:cNvPr id="43" name="Freeform: Shape 42">
              <a:extLst>
                <a:ext uri="{FF2B5EF4-FFF2-40B4-BE49-F238E27FC236}">
                  <a16:creationId xmlns:a16="http://schemas.microsoft.com/office/drawing/2014/main" id="{5885D140-B136-4D68-8777-ADFE7E510FC0}"/>
                </a:ext>
              </a:extLst>
            </p:cNvPr>
            <p:cNvSpPr>
              <a:spLocks noChangeAspect="1"/>
            </p:cNvSpPr>
            <p:nvPr/>
          </p:nvSpPr>
          <p:spPr>
            <a:xfrm>
              <a:off x="8423142" y="2162134"/>
              <a:ext cx="2377440" cy="414479"/>
            </a:xfrm>
            <a:custGeom>
              <a:avLst/>
              <a:gdLst>
                <a:gd name="connsiteX0" fmla="*/ 806115 w 9735665"/>
                <a:gd name="connsiteY0" fmla="*/ 0 h 1697268"/>
                <a:gd name="connsiteX1" fmla="*/ 848626 w 9735665"/>
                <a:gd name="connsiteY1" fmla="*/ 0 h 1697268"/>
                <a:gd name="connsiteX2" fmla="*/ 8885613 w 9735665"/>
                <a:gd name="connsiteY2" fmla="*/ 0 h 1697268"/>
                <a:gd name="connsiteX3" fmla="*/ 8885613 w 9735665"/>
                <a:gd name="connsiteY3" fmla="*/ 72 h 1697268"/>
                <a:gd name="connsiteX4" fmla="*/ 8887039 w 9735665"/>
                <a:gd name="connsiteY4" fmla="*/ 0 h 1697268"/>
                <a:gd name="connsiteX5" fmla="*/ 9735665 w 9735665"/>
                <a:gd name="connsiteY5" fmla="*/ 848634 h 1697268"/>
                <a:gd name="connsiteX6" fmla="*/ 8887039 w 9735665"/>
                <a:gd name="connsiteY6" fmla="*/ 1697268 h 1697268"/>
                <a:gd name="connsiteX7" fmla="*/ 8885613 w 9735665"/>
                <a:gd name="connsiteY7" fmla="*/ 1697196 h 1697268"/>
                <a:gd name="connsiteX8" fmla="*/ 8885613 w 9735665"/>
                <a:gd name="connsiteY8" fmla="*/ 1697268 h 1697268"/>
                <a:gd name="connsiteX9" fmla="*/ 848626 w 9735665"/>
                <a:gd name="connsiteY9" fmla="*/ 1697268 h 1697268"/>
                <a:gd name="connsiteX10" fmla="*/ 806115 w 9735665"/>
                <a:gd name="connsiteY10" fmla="*/ 1697268 h 1697268"/>
                <a:gd name="connsiteX11" fmla="*/ 806115 w 9735665"/>
                <a:gd name="connsiteY11" fmla="*/ 1695121 h 1697268"/>
                <a:gd name="connsiteX12" fmla="*/ 761859 w 9735665"/>
                <a:gd name="connsiteY12" fmla="*/ 1692887 h 1697268"/>
                <a:gd name="connsiteX13" fmla="*/ 0 w 9735665"/>
                <a:gd name="connsiteY13" fmla="*/ 848634 h 1697268"/>
                <a:gd name="connsiteX14" fmla="*/ 761859 w 9735665"/>
                <a:gd name="connsiteY14" fmla="*/ 4381 h 1697268"/>
                <a:gd name="connsiteX15" fmla="*/ 806115 w 9735665"/>
                <a:gd name="connsiteY15" fmla="*/ 2147 h 1697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735665" h="1697268">
                  <a:moveTo>
                    <a:pt x="806115" y="0"/>
                  </a:moveTo>
                  <a:lnTo>
                    <a:pt x="848626" y="0"/>
                  </a:lnTo>
                  <a:lnTo>
                    <a:pt x="8885613" y="0"/>
                  </a:lnTo>
                  <a:lnTo>
                    <a:pt x="8885613" y="72"/>
                  </a:lnTo>
                  <a:lnTo>
                    <a:pt x="8887039" y="0"/>
                  </a:lnTo>
                  <a:cubicBezTo>
                    <a:pt x="9355722" y="0"/>
                    <a:pt x="9735665" y="379946"/>
                    <a:pt x="9735665" y="848634"/>
                  </a:cubicBezTo>
                  <a:cubicBezTo>
                    <a:pt x="9735665" y="1317322"/>
                    <a:pt x="9355722" y="1697268"/>
                    <a:pt x="8887039" y="1697268"/>
                  </a:cubicBezTo>
                  <a:lnTo>
                    <a:pt x="8885613" y="1697196"/>
                  </a:lnTo>
                  <a:lnTo>
                    <a:pt x="8885613" y="1697268"/>
                  </a:lnTo>
                  <a:lnTo>
                    <a:pt x="848626" y="1697268"/>
                  </a:lnTo>
                  <a:lnTo>
                    <a:pt x="806115" y="1697268"/>
                  </a:lnTo>
                  <a:lnTo>
                    <a:pt x="806115" y="1695121"/>
                  </a:lnTo>
                  <a:lnTo>
                    <a:pt x="761859" y="1692887"/>
                  </a:lnTo>
                  <a:cubicBezTo>
                    <a:pt x="333935" y="1649428"/>
                    <a:pt x="0" y="1288029"/>
                    <a:pt x="0" y="848634"/>
                  </a:cubicBezTo>
                  <a:cubicBezTo>
                    <a:pt x="0" y="409239"/>
                    <a:pt x="333935" y="47840"/>
                    <a:pt x="761859" y="4381"/>
                  </a:cubicBezTo>
                  <a:lnTo>
                    <a:pt x="806115" y="2147"/>
                  </a:ln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4" name="Straight Connector 43">
              <a:extLst>
                <a:ext uri="{FF2B5EF4-FFF2-40B4-BE49-F238E27FC236}">
                  <a16:creationId xmlns:a16="http://schemas.microsoft.com/office/drawing/2014/main" id="{15669750-3AA9-4FD4-87F3-FCEC46F32E1D}"/>
                </a:ext>
              </a:extLst>
            </p:cNvPr>
            <p:cNvCxnSpPr>
              <a:cxnSpLocks/>
              <a:endCxn id="43" idx="13"/>
            </p:cNvCxnSpPr>
            <p:nvPr/>
          </p:nvCxnSpPr>
          <p:spPr>
            <a:xfrm>
              <a:off x="7477775" y="2369374"/>
              <a:ext cx="945367" cy="0"/>
            </a:xfrm>
            <a:prstGeom prst="line">
              <a:avLst/>
            </a:prstGeom>
            <a:ln w="19050">
              <a:solidFill>
                <a:srgbClr val="F4C956"/>
              </a:solidFill>
            </a:ln>
          </p:spPr>
          <p:style>
            <a:lnRef idx="1">
              <a:schemeClr val="accent1"/>
            </a:lnRef>
            <a:fillRef idx="0">
              <a:schemeClr val="accent1"/>
            </a:fillRef>
            <a:effectRef idx="0">
              <a:schemeClr val="accent1"/>
            </a:effectRef>
            <a:fontRef idx="minor">
              <a:schemeClr val="tx1"/>
            </a:fontRef>
          </p:style>
        </p:cxnSp>
      </p:grpSp>
      <p:sp>
        <p:nvSpPr>
          <p:cNvPr id="45" name="Text Box 10">
            <a:extLst>
              <a:ext uri="{FF2B5EF4-FFF2-40B4-BE49-F238E27FC236}">
                <a16:creationId xmlns:a16="http://schemas.microsoft.com/office/drawing/2014/main" id="{9704012E-6219-4D41-80F5-35532261F3B9}"/>
              </a:ext>
            </a:extLst>
          </p:cNvPr>
          <p:cNvSpPr txBox="1">
            <a:spLocks noChangeArrowheads="1"/>
          </p:cNvSpPr>
          <p:nvPr/>
        </p:nvSpPr>
        <p:spPr bwMode="auto">
          <a:xfrm>
            <a:off x="8521754" y="2249479"/>
            <a:ext cx="1796380" cy="307777"/>
          </a:xfrm>
          <a:prstGeom prst="rect">
            <a:avLst/>
          </a:prstGeom>
          <a:noFill/>
          <a:ln w="9525">
            <a:noFill/>
            <a:miter lim="800000"/>
            <a:headEnd/>
            <a:tailEnd/>
          </a:ln>
        </p:spPr>
        <p:txBody>
          <a:bodyPr wrap="square" lIns="60960" tIns="30480" rIns="60960" bIns="30480">
            <a:spAutoFit/>
          </a:bodyPr>
          <a:lstStyle/>
          <a:p>
            <a:r>
              <a:rPr lang="en-US" sz="1600" b="1" dirty="0">
                <a:solidFill>
                  <a:schemeClr val="bg1"/>
                </a:solidFill>
                <a:latin typeface="Candara" panose="020E0502030303020204" pitchFamily="34" charset="0"/>
              </a:rPr>
              <a:t>LOREM IPSUM</a:t>
            </a:r>
          </a:p>
        </p:txBody>
      </p:sp>
      <p:sp>
        <p:nvSpPr>
          <p:cNvPr id="46" name="Text Box 10">
            <a:extLst>
              <a:ext uri="{FF2B5EF4-FFF2-40B4-BE49-F238E27FC236}">
                <a16:creationId xmlns:a16="http://schemas.microsoft.com/office/drawing/2014/main" id="{FC6D4B7B-1618-4F8C-89C9-2A3AC649DF7E}"/>
              </a:ext>
            </a:extLst>
          </p:cNvPr>
          <p:cNvSpPr txBox="1">
            <a:spLocks noChangeArrowheads="1"/>
          </p:cNvSpPr>
          <p:nvPr/>
        </p:nvSpPr>
        <p:spPr bwMode="auto">
          <a:xfrm>
            <a:off x="8433900" y="2700802"/>
            <a:ext cx="3117851" cy="1061829"/>
          </a:xfrm>
          <a:prstGeom prst="rect">
            <a:avLst/>
          </a:prstGeom>
          <a:noFill/>
          <a:ln w="9525">
            <a:noFill/>
            <a:miter lim="800000"/>
            <a:headEnd/>
            <a:tailEnd/>
          </a:ln>
        </p:spPr>
        <p:txBody>
          <a:bodyPr wrap="square" lIns="60960" tIns="30480" rIns="60960" bIns="3048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47" name="Text Box 10">
            <a:extLst>
              <a:ext uri="{FF2B5EF4-FFF2-40B4-BE49-F238E27FC236}">
                <a16:creationId xmlns:a16="http://schemas.microsoft.com/office/drawing/2014/main" id="{FC790DD7-AC87-4A60-A6CD-1A807D8188C4}"/>
              </a:ext>
            </a:extLst>
          </p:cNvPr>
          <p:cNvSpPr txBox="1">
            <a:spLocks noChangeArrowheads="1"/>
          </p:cNvSpPr>
          <p:nvPr/>
        </p:nvSpPr>
        <p:spPr bwMode="auto">
          <a:xfrm>
            <a:off x="8620365" y="5052187"/>
            <a:ext cx="1796380" cy="307777"/>
          </a:xfrm>
          <a:prstGeom prst="rect">
            <a:avLst/>
          </a:prstGeom>
          <a:noFill/>
          <a:ln w="9525">
            <a:noFill/>
            <a:miter lim="800000"/>
            <a:headEnd/>
            <a:tailEnd/>
          </a:ln>
        </p:spPr>
        <p:txBody>
          <a:bodyPr wrap="square" lIns="60960" tIns="30480" rIns="60960" bIns="30480">
            <a:spAutoFit/>
          </a:bodyPr>
          <a:lstStyle/>
          <a:p>
            <a:r>
              <a:rPr lang="en-US" sz="1600" b="1" dirty="0">
                <a:solidFill>
                  <a:schemeClr val="bg1"/>
                </a:solidFill>
                <a:latin typeface="Candara" panose="020E0502030303020204" pitchFamily="34" charset="0"/>
              </a:rPr>
              <a:t>LOREM IPSUM</a:t>
            </a:r>
          </a:p>
        </p:txBody>
      </p:sp>
      <p:sp>
        <p:nvSpPr>
          <p:cNvPr id="48" name="Text Box 10">
            <a:extLst>
              <a:ext uri="{FF2B5EF4-FFF2-40B4-BE49-F238E27FC236}">
                <a16:creationId xmlns:a16="http://schemas.microsoft.com/office/drawing/2014/main" id="{C7D396E7-B822-400D-BEF9-5BE3274AF71E}"/>
              </a:ext>
            </a:extLst>
          </p:cNvPr>
          <p:cNvSpPr txBox="1">
            <a:spLocks noChangeArrowheads="1"/>
          </p:cNvSpPr>
          <p:nvPr/>
        </p:nvSpPr>
        <p:spPr bwMode="auto">
          <a:xfrm>
            <a:off x="1257234" y="2247758"/>
            <a:ext cx="1796380" cy="307777"/>
          </a:xfrm>
          <a:prstGeom prst="rect">
            <a:avLst/>
          </a:prstGeom>
          <a:noFill/>
          <a:ln w="9525">
            <a:noFill/>
            <a:miter lim="800000"/>
            <a:headEnd/>
            <a:tailEnd/>
          </a:ln>
        </p:spPr>
        <p:txBody>
          <a:bodyPr wrap="square" lIns="60960" tIns="30480" rIns="60960" bIns="30480">
            <a:spAutoFit/>
          </a:bodyPr>
          <a:lstStyle/>
          <a:p>
            <a:r>
              <a:rPr lang="en-US" sz="1600" b="1" dirty="0">
                <a:solidFill>
                  <a:schemeClr val="bg1"/>
                </a:solidFill>
                <a:latin typeface="Candara" panose="020E0502030303020204" pitchFamily="34" charset="0"/>
              </a:rPr>
              <a:t>LOREM IPSUM</a:t>
            </a:r>
          </a:p>
        </p:txBody>
      </p:sp>
      <p:sp>
        <p:nvSpPr>
          <p:cNvPr id="49" name="Text Box 10">
            <a:extLst>
              <a:ext uri="{FF2B5EF4-FFF2-40B4-BE49-F238E27FC236}">
                <a16:creationId xmlns:a16="http://schemas.microsoft.com/office/drawing/2014/main" id="{13D8B6B6-FD93-494B-9F35-EB39DBBCE594}"/>
              </a:ext>
            </a:extLst>
          </p:cNvPr>
          <p:cNvSpPr txBox="1">
            <a:spLocks noChangeArrowheads="1"/>
          </p:cNvSpPr>
          <p:nvPr/>
        </p:nvSpPr>
        <p:spPr bwMode="auto">
          <a:xfrm>
            <a:off x="1242079" y="5041459"/>
            <a:ext cx="1796380" cy="307777"/>
          </a:xfrm>
          <a:prstGeom prst="rect">
            <a:avLst/>
          </a:prstGeom>
          <a:noFill/>
          <a:ln w="9525">
            <a:noFill/>
            <a:miter lim="800000"/>
            <a:headEnd/>
            <a:tailEnd/>
          </a:ln>
        </p:spPr>
        <p:txBody>
          <a:bodyPr wrap="square" lIns="60960" tIns="30480" rIns="60960" bIns="30480">
            <a:spAutoFit/>
          </a:bodyPr>
          <a:lstStyle/>
          <a:p>
            <a:r>
              <a:rPr lang="en-US" sz="1600" b="1" dirty="0">
                <a:solidFill>
                  <a:schemeClr val="bg1"/>
                </a:solidFill>
                <a:latin typeface="Candara" panose="020E0502030303020204" pitchFamily="34" charset="0"/>
              </a:rPr>
              <a:t>LOREM IPSUM</a:t>
            </a:r>
          </a:p>
        </p:txBody>
      </p:sp>
      <p:sp>
        <p:nvSpPr>
          <p:cNvPr id="50" name="Text Box 10">
            <a:extLst>
              <a:ext uri="{FF2B5EF4-FFF2-40B4-BE49-F238E27FC236}">
                <a16:creationId xmlns:a16="http://schemas.microsoft.com/office/drawing/2014/main" id="{6E92EF9D-78E0-427B-98F9-95774C937376}"/>
              </a:ext>
            </a:extLst>
          </p:cNvPr>
          <p:cNvSpPr txBox="1">
            <a:spLocks noChangeArrowheads="1"/>
          </p:cNvSpPr>
          <p:nvPr/>
        </p:nvSpPr>
        <p:spPr bwMode="auto">
          <a:xfrm>
            <a:off x="1171354" y="2735524"/>
            <a:ext cx="3117851" cy="1061829"/>
          </a:xfrm>
          <a:prstGeom prst="rect">
            <a:avLst/>
          </a:prstGeom>
          <a:noFill/>
          <a:ln w="9525">
            <a:noFill/>
            <a:miter lim="800000"/>
            <a:headEnd/>
            <a:tailEnd/>
          </a:ln>
        </p:spPr>
        <p:txBody>
          <a:bodyPr wrap="square" lIns="60960" tIns="30480" rIns="60960" bIns="3048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51" name="Text Box 10">
            <a:extLst>
              <a:ext uri="{FF2B5EF4-FFF2-40B4-BE49-F238E27FC236}">
                <a16:creationId xmlns:a16="http://schemas.microsoft.com/office/drawing/2014/main" id="{88EB1576-FE69-4729-862F-20A604771922}"/>
              </a:ext>
            </a:extLst>
          </p:cNvPr>
          <p:cNvSpPr txBox="1">
            <a:spLocks noChangeArrowheads="1"/>
          </p:cNvSpPr>
          <p:nvPr/>
        </p:nvSpPr>
        <p:spPr bwMode="auto">
          <a:xfrm>
            <a:off x="8521754" y="5466666"/>
            <a:ext cx="3117851" cy="1061829"/>
          </a:xfrm>
          <a:prstGeom prst="rect">
            <a:avLst/>
          </a:prstGeom>
          <a:noFill/>
          <a:ln w="9525">
            <a:noFill/>
            <a:miter lim="800000"/>
            <a:headEnd/>
            <a:tailEnd/>
          </a:ln>
        </p:spPr>
        <p:txBody>
          <a:bodyPr wrap="square" lIns="60960" tIns="30480" rIns="60960" bIns="3048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52" name="Text Box 10">
            <a:extLst>
              <a:ext uri="{FF2B5EF4-FFF2-40B4-BE49-F238E27FC236}">
                <a16:creationId xmlns:a16="http://schemas.microsoft.com/office/drawing/2014/main" id="{81D01F29-F9BE-45C1-93F3-96AE12289E51}"/>
              </a:ext>
            </a:extLst>
          </p:cNvPr>
          <p:cNvSpPr txBox="1">
            <a:spLocks noChangeArrowheads="1"/>
          </p:cNvSpPr>
          <p:nvPr/>
        </p:nvSpPr>
        <p:spPr bwMode="auto">
          <a:xfrm>
            <a:off x="1122219" y="5466666"/>
            <a:ext cx="3117851" cy="1061829"/>
          </a:xfrm>
          <a:prstGeom prst="rect">
            <a:avLst/>
          </a:prstGeom>
          <a:noFill/>
          <a:ln w="9525">
            <a:noFill/>
            <a:miter lim="800000"/>
            <a:headEnd/>
            <a:tailEnd/>
          </a:ln>
        </p:spPr>
        <p:txBody>
          <a:bodyPr wrap="square" lIns="60960" tIns="30480" rIns="60960" bIns="3048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pic>
        <p:nvPicPr>
          <p:cNvPr id="53" name="Picture 52">
            <a:hlinkClick r:id="rId2"/>
            <a:extLst>
              <a:ext uri="{FF2B5EF4-FFF2-40B4-BE49-F238E27FC236}">
                <a16:creationId xmlns:a16="http://schemas.microsoft.com/office/drawing/2014/main" id="{9710FF69-21E7-4C5A-8A66-7D97F885C2E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65091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500"/>
                                        <p:tgtEl>
                                          <p:spTgt spid="33"/>
                                        </p:tgtEl>
                                      </p:cBhvr>
                                    </p:animEffect>
                                  </p:childTnLst>
                                </p:cTn>
                              </p:par>
                            </p:childTnLst>
                          </p:cTn>
                        </p:par>
                        <p:par>
                          <p:cTn id="8" fill="hold">
                            <p:stCondLst>
                              <p:cond delay="500"/>
                            </p:stCondLst>
                            <p:childTnLst>
                              <p:par>
                                <p:cTn id="9" presetID="53" presetClass="entr" presetSubtype="528"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animEffect transition="in" filter="fade">
                                      <p:cBhvr>
                                        <p:cTn id="13" dur="500"/>
                                        <p:tgtEl>
                                          <p:spTgt spid="10"/>
                                        </p:tgtEl>
                                      </p:cBhvr>
                                    </p:animEffect>
                                    <p:anim calcmode="lin" valueType="num">
                                      <p:cBhvr>
                                        <p:cTn id="14" dur="500" fill="hold"/>
                                        <p:tgtEl>
                                          <p:spTgt spid="10"/>
                                        </p:tgtEl>
                                        <p:attrNameLst>
                                          <p:attrName>ppt_x</p:attrName>
                                        </p:attrNameLst>
                                      </p:cBhvr>
                                      <p:tavLst>
                                        <p:tav tm="0">
                                          <p:val>
                                            <p:fltVal val="0.5"/>
                                          </p:val>
                                        </p:tav>
                                        <p:tav tm="100000">
                                          <p:val>
                                            <p:strVal val="#ppt_x"/>
                                          </p:val>
                                        </p:tav>
                                      </p:tavLst>
                                    </p:anim>
                                    <p:anim calcmode="lin" valueType="num">
                                      <p:cBhvr>
                                        <p:cTn id="15" dur="500" fill="hold"/>
                                        <p:tgtEl>
                                          <p:spTgt spid="10"/>
                                        </p:tgtEl>
                                        <p:attrNameLst>
                                          <p:attrName>ppt_y</p:attrName>
                                        </p:attrNameLst>
                                      </p:cBhvr>
                                      <p:tavLst>
                                        <p:tav tm="0">
                                          <p:val>
                                            <p:fltVal val="0.5"/>
                                          </p:val>
                                        </p:tav>
                                        <p:tav tm="100000">
                                          <p:val>
                                            <p:strVal val="#ppt_y"/>
                                          </p:val>
                                        </p:tav>
                                      </p:tavLst>
                                    </p:anim>
                                  </p:childTnLst>
                                </p:cTn>
                              </p:par>
                              <p:par>
                                <p:cTn id="16" presetID="53" presetClass="entr" presetSubtype="528" fill="hold" nodeType="withEffect">
                                  <p:stCondLst>
                                    <p:cond delay="0"/>
                                  </p:stCondLst>
                                  <p:childTnLst>
                                    <p:set>
                                      <p:cBhvr>
                                        <p:cTn id="17" dur="1" fill="hold">
                                          <p:stCondLst>
                                            <p:cond delay="0"/>
                                          </p:stCondLst>
                                        </p:cTn>
                                        <p:tgtEl>
                                          <p:spTgt spid="20"/>
                                        </p:tgtEl>
                                        <p:attrNameLst>
                                          <p:attrName>style.visibility</p:attrName>
                                        </p:attrNameLst>
                                      </p:cBhvr>
                                      <p:to>
                                        <p:strVal val="visible"/>
                                      </p:to>
                                    </p:set>
                                    <p:anim calcmode="lin" valueType="num">
                                      <p:cBhvr>
                                        <p:cTn id="18" dur="500" fill="hold"/>
                                        <p:tgtEl>
                                          <p:spTgt spid="20"/>
                                        </p:tgtEl>
                                        <p:attrNameLst>
                                          <p:attrName>ppt_w</p:attrName>
                                        </p:attrNameLst>
                                      </p:cBhvr>
                                      <p:tavLst>
                                        <p:tav tm="0">
                                          <p:val>
                                            <p:fltVal val="0"/>
                                          </p:val>
                                        </p:tav>
                                        <p:tav tm="100000">
                                          <p:val>
                                            <p:strVal val="#ppt_w"/>
                                          </p:val>
                                        </p:tav>
                                      </p:tavLst>
                                    </p:anim>
                                    <p:anim calcmode="lin" valueType="num">
                                      <p:cBhvr>
                                        <p:cTn id="19" dur="500" fill="hold"/>
                                        <p:tgtEl>
                                          <p:spTgt spid="20"/>
                                        </p:tgtEl>
                                        <p:attrNameLst>
                                          <p:attrName>ppt_h</p:attrName>
                                        </p:attrNameLst>
                                      </p:cBhvr>
                                      <p:tavLst>
                                        <p:tav tm="0">
                                          <p:val>
                                            <p:fltVal val="0"/>
                                          </p:val>
                                        </p:tav>
                                        <p:tav tm="100000">
                                          <p:val>
                                            <p:strVal val="#ppt_h"/>
                                          </p:val>
                                        </p:tav>
                                      </p:tavLst>
                                    </p:anim>
                                    <p:animEffect transition="in" filter="fade">
                                      <p:cBhvr>
                                        <p:cTn id="20" dur="500"/>
                                        <p:tgtEl>
                                          <p:spTgt spid="20"/>
                                        </p:tgtEl>
                                      </p:cBhvr>
                                    </p:animEffect>
                                    <p:anim calcmode="lin" valueType="num">
                                      <p:cBhvr>
                                        <p:cTn id="21" dur="500" fill="hold"/>
                                        <p:tgtEl>
                                          <p:spTgt spid="20"/>
                                        </p:tgtEl>
                                        <p:attrNameLst>
                                          <p:attrName>ppt_x</p:attrName>
                                        </p:attrNameLst>
                                      </p:cBhvr>
                                      <p:tavLst>
                                        <p:tav tm="0">
                                          <p:val>
                                            <p:fltVal val="0.5"/>
                                          </p:val>
                                        </p:tav>
                                        <p:tav tm="100000">
                                          <p:val>
                                            <p:strVal val="#ppt_x"/>
                                          </p:val>
                                        </p:tav>
                                      </p:tavLst>
                                    </p:anim>
                                    <p:anim calcmode="lin" valueType="num">
                                      <p:cBhvr>
                                        <p:cTn id="22" dur="500" fill="hold"/>
                                        <p:tgtEl>
                                          <p:spTgt spid="20"/>
                                        </p:tgtEl>
                                        <p:attrNameLst>
                                          <p:attrName>ppt_y</p:attrName>
                                        </p:attrNameLst>
                                      </p:cBhvr>
                                      <p:tavLst>
                                        <p:tav tm="0">
                                          <p:val>
                                            <p:fltVal val="0.5"/>
                                          </p:val>
                                        </p:tav>
                                        <p:tav tm="100000">
                                          <p:val>
                                            <p:strVal val="#ppt_y"/>
                                          </p:val>
                                        </p:tav>
                                      </p:tavLst>
                                    </p:anim>
                                  </p:childTnLst>
                                </p:cTn>
                              </p:par>
                            </p:childTnLst>
                          </p:cTn>
                        </p:par>
                        <p:par>
                          <p:cTn id="23" fill="hold">
                            <p:stCondLst>
                              <p:cond delay="1000"/>
                            </p:stCondLst>
                            <p:childTnLst>
                              <p:par>
                                <p:cTn id="24" presetID="22" presetClass="entr" presetSubtype="8" fill="hold" nodeType="after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wipe(left)">
                                      <p:cBhvr>
                                        <p:cTn id="26" dur="500"/>
                                        <p:tgtEl>
                                          <p:spTgt spid="6"/>
                                        </p:tgtEl>
                                      </p:cBhvr>
                                    </p:animEffect>
                                  </p:childTnLst>
                                </p:cTn>
                              </p:par>
                              <p:par>
                                <p:cTn id="27" presetID="22" presetClass="entr" presetSubtype="8" fill="hold" grpId="0" nodeType="withEffect">
                                  <p:stCondLst>
                                    <p:cond delay="250"/>
                                  </p:stCondLst>
                                  <p:childTnLst>
                                    <p:set>
                                      <p:cBhvr>
                                        <p:cTn id="28" dur="1" fill="hold">
                                          <p:stCondLst>
                                            <p:cond delay="0"/>
                                          </p:stCondLst>
                                        </p:cTn>
                                        <p:tgtEl>
                                          <p:spTgt spid="45"/>
                                        </p:tgtEl>
                                        <p:attrNameLst>
                                          <p:attrName>style.visibility</p:attrName>
                                        </p:attrNameLst>
                                      </p:cBhvr>
                                      <p:to>
                                        <p:strVal val="visible"/>
                                      </p:to>
                                    </p:set>
                                    <p:animEffect transition="in" filter="wipe(left)">
                                      <p:cBhvr>
                                        <p:cTn id="29" dur="500"/>
                                        <p:tgtEl>
                                          <p:spTgt spid="45"/>
                                        </p:tgtEl>
                                      </p:cBhvr>
                                    </p:animEffect>
                                  </p:childTnLst>
                                </p:cTn>
                              </p:par>
                            </p:childTnLst>
                          </p:cTn>
                        </p:par>
                        <p:par>
                          <p:cTn id="30" fill="hold">
                            <p:stCondLst>
                              <p:cond delay="1750"/>
                            </p:stCondLst>
                            <p:childTnLst>
                              <p:par>
                                <p:cTn id="31" presetID="42" presetClass="entr" presetSubtype="0" fill="hold" grpId="0" nodeType="afterEffect">
                                  <p:stCondLst>
                                    <p:cond delay="0"/>
                                  </p:stCondLst>
                                  <p:childTnLst>
                                    <p:set>
                                      <p:cBhvr>
                                        <p:cTn id="32" dur="1" fill="hold">
                                          <p:stCondLst>
                                            <p:cond delay="0"/>
                                          </p:stCondLst>
                                        </p:cTn>
                                        <p:tgtEl>
                                          <p:spTgt spid="46"/>
                                        </p:tgtEl>
                                        <p:attrNameLst>
                                          <p:attrName>style.visibility</p:attrName>
                                        </p:attrNameLst>
                                      </p:cBhvr>
                                      <p:to>
                                        <p:strVal val="visible"/>
                                      </p:to>
                                    </p:set>
                                    <p:animEffect transition="in" filter="fade">
                                      <p:cBhvr>
                                        <p:cTn id="33" dur="1000"/>
                                        <p:tgtEl>
                                          <p:spTgt spid="46"/>
                                        </p:tgtEl>
                                      </p:cBhvr>
                                    </p:animEffect>
                                    <p:anim calcmode="lin" valueType="num">
                                      <p:cBhvr>
                                        <p:cTn id="34" dur="1000" fill="hold"/>
                                        <p:tgtEl>
                                          <p:spTgt spid="46"/>
                                        </p:tgtEl>
                                        <p:attrNameLst>
                                          <p:attrName>ppt_x</p:attrName>
                                        </p:attrNameLst>
                                      </p:cBhvr>
                                      <p:tavLst>
                                        <p:tav tm="0">
                                          <p:val>
                                            <p:strVal val="#ppt_x"/>
                                          </p:val>
                                        </p:tav>
                                        <p:tav tm="100000">
                                          <p:val>
                                            <p:strVal val="#ppt_x"/>
                                          </p:val>
                                        </p:tav>
                                      </p:tavLst>
                                    </p:anim>
                                    <p:anim calcmode="lin" valueType="num">
                                      <p:cBhvr>
                                        <p:cTn id="35" dur="1000" fill="hold"/>
                                        <p:tgtEl>
                                          <p:spTgt spid="46"/>
                                        </p:tgtEl>
                                        <p:attrNameLst>
                                          <p:attrName>ppt_y</p:attrName>
                                        </p:attrNameLst>
                                      </p:cBhvr>
                                      <p:tavLst>
                                        <p:tav tm="0">
                                          <p:val>
                                            <p:strVal val="#ppt_y+.1"/>
                                          </p:val>
                                        </p:tav>
                                        <p:tav tm="100000">
                                          <p:val>
                                            <p:strVal val="#ppt_y"/>
                                          </p:val>
                                        </p:tav>
                                      </p:tavLst>
                                    </p:anim>
                                  </p:childTnLst>
                                </p:cTn>
                              </p:par>
                            </p:childTnLst>
                          </p:cTn>
                        </p:par>
                        <p:par>
                          <p:cTn id="36" fill="hold">
                            <p:stCondLst>
                              <p:cond delay="2750"/>
                            </p:stCondLst>
                            <p:childTnLst>
                              <p:par>
                                <p:cTn id="37" presetID="53" presetClass="entr" presetSubtype="528" fill="hold" nodeType="afterEffect">
                                  <p:stCondLst>
                                    <p:cond delay="0"/>
                                  </p:stCondLst>
                                  <p:childTnLst>
                                    <p:set>
                                      <p:cBhvr>
                                        <p:cTn id="38" dur="1" fill="hold">
                                          <p:stCondLst>
                                            <p:cond delay="0"/>
                                          </p:stCondLst>
                                        </p:cTn>
                                        <p:tgtEl>
                                          <p:spTgt spid="2"/>
                                        </p:tgtEl>
                                        <p:attrNameLst>
                                          <p:attrName>style.visibility</p:attrName>
                                        </p:attrNameLst>
                                      </p:cBhvr>
                                      <p:to>
                                        <p:strVal val="visible"/>
                                      </p:to>
                                    </p:set>
                                    <p:anim calcmode="lin" valueType="num">
                                      <p:cBhvr>
                                        <p:cTn id="39" dur="500" fill="hold"/>
                                        <p:tgtEl>
                                          <p:spTgt spid="2"/>
                                        </p:tgtEl>
                                        <p:attrNameLst>
                                          <p:attrName>ppt_w</p:attrName>
                                        </p:attrNameLst>
                                      </p:cBhvr>
                                      <p:tavLst>
                                        <p:tav tm="0">
                                          <p:val>
                                            <p:fltVal val="0"/>
                                          </p:val>
                                        </p:tav>
                                        <p:tav tm="100000">
                                          <p:val>
                                            <p:strVal val="#ppt_w"/>
                                          </p:val>
                                        </p:tav>
                                      </p:tavLst>
                                    </p:anim>
                                    <p:anim calcmode="lin" valueType="num">
                                      <p:cBhvr>
                                        <p:cTn id="40" dur="500" fill="hold"/>
                                        <p:tgtEl>
                                          <p:spTgt spid="2"/>
                                        </p:tgtEl>
                                        <p:attrNameLst>
                                          <p:attrName>ppt_h</p:attrName>
                                        </p:attrNameLst>
                                      </p:cBhvr>
                                      <p:tavLst>
                                        <p:tav tm="0">
                                          <p:val>
                                            <p:fltVal val="0"/>
                                          </p:val>
                                        </p:tav>
                                        <p:tav tm="100000">
                                          <p:val>
                                            <p:strVal val="#ppt_h"/>
                                          </p:val>
                                        </p:tav>
                                      </p:tavLst>
                                    </p:anim>
                                    <p:animEffect transition="in" filter="fade">
                                      <p:cBhvr>
                                        <p:cTn id="41" dur="500"/>
                                        <p:tgtEl>
                                          <p:spTgt spid="2"/>
                                        </p:tgtEl>
                                      </p:cBhvr>
                                    </p:animEffect>
                                    <p:anim calcmode="lin" valueType="num">
                                      <p:cBhvr>
                                        <p:cTn id="42" dur="500" fill="hold"/>
                                        <p:tgtEl>
                                          <p:spTgt spid="2"/>
                                        </p:tgtEl>
                                        <p:attrNameLst>
                                          <p:attrName>ppt_x</p:attrName>
                                        </p:attrNameLst>
                                      </p:cBhvr>
                                      <p:tavLst>
                                        <p:tav tm="0">
                                          <p:val>
                                            <p:fltVal val="0.5"/>
                                          </p:val>
                                        </p:tav>
                                        <p:tav tm="100000">
                                          <p:val>
                                            <p:strVal val="#ppt_x"/>
                                          </p:val>
                                        </p:tav>
                                      </p:tavLst>
                                    </p:anim>
                                    <p:anim calcmode="lin" valueType="num">
                                      <p:cBhvr>
                                        <p:cTn id="43" dur="500" fill="hold"/>
                                        <p:tgtEl>
                                          <p:spTgt spid="2"/>
                                        </p:tgtEl>
                                        <p:attrNameLst>
                                          <p:attrName>ppt_y</p:attrName>
                                        </p:attrNameLst>
                                      </p:cBhvr>
                                      <p:tavLst>
                                        <p:tav tm="0">
                                          <p:val>
                                            <p:fltVal val="0.5"/>
                                          </p:val>
                                        </p:tav>
                                        <p:tav tm="100000">
                                          <p:val>
                                            <p:strVal val="#ppt_y"/>
                                          </p:val>
                                        </p:tav>
                                      </p:tavLst>
                                    </p:anim>
                                  </p:childTnLst>
                                </p:cTn>
                              </p:par>
                              <p:par>
                                <p:cTn id="44" presetID="53" presetClass="entr" presetSubtype="528" fill="hold" grpId="0" nodeType="withEffect">
                                  <p:stCondLst>
                                    <p:cond delay="0"/>
                                  </p:stCondLst>
                                  <p:childTnLst>
                                    <p:set>
                                      <p:cBhvr>
                                        <p:cTn id="45" dur="1" fill="hold">
                                          <p:stCondLst>
                                            <p:cond delay="0"/>
                                          </p:stCondLst>
                                        </p:cTn>
                                        <p:tgtEl>
                                          <p:spTgt spid="19"/>
                                        </p:tgtEl>
                                        <p:attrNameLst>
                                          <p:attrName>style.visibility</p:attrName>
                                        </p:attrNameLst>
                                      </p:cBhvr>
                                      <p:to>
                                        <p:strVal val="visible"/>
                                      </p:to>
                                    </p:set>
                                    <p:anim calcmode="lin" valueType="num">
                                      <p:cBhvr>
                                        <p:cTn id="46" dur="500" fill="hold"/>
                                        <p:tgtEl>
                                          <p:spTgt spid="19"/>
                                        </p:tgtEl>
                                        <p:attrNameLst>
                                          <p:attrName>ppt_w</p:attrName>
                                        </p:attrNameLst>
                                      </p:cBhvr>
                                      <p:tavLst>
                                        <p:tav tm="0">
                                          <p:val>
                                            <p:fltVal val="0"/>
                                          </p:val>
                                        </p:tav>
                                        <p:tav tm="100000">
                                          <p:val>
                                            <p:strVal val="#ppt_w"/>
                                          </p:val>
                                        </p:tav>
                                      </p:tavLst>
                                    </p:anim>
                                    <p:anim calcmode="lin" valueType="num">
                                      <p:cBhvr>
                                        <p:cTn id="47" dur="500" fill="hold"/>
                                        <p:tgtEl>
                                          <p:spTgt spid="19"/>
                                        </p:tgtEl>
                                        <p:attrNameLst>
                                          <p:attrName>ppt_h</p:attrName>
                                        </p:attrNameLst>
                                      </p:cBhvr>
                                      <p:tavLst>
                                        <p:tav tm="0">
                                          <p:val>
                                            <p:fltVal val="0"/>
                                          </p:val>
                                        </p:tav>
                                        <p:tav tm="100000">
                                          <p:val>
                                            <p:strVal val="#ppt_h"/>
                                          </p:val>
                                        </p:tav>
                                      </p:tavLst>
                                    </p:anim>
                                    <p:animEffect transition="in" filter="fade">
                                      <p:cBhvr>
                                        <p:cTn id="48" dur="500"/>
                                        <p:tgtEl>
                                          <p:spTgt spid="19"/>
                                        </p:tgtEl>
                                      </p:cBhvr>
                                    </p:animEffect>
                                    <p:anim calcmode="lin" valueType="num">
                                      <p:cBhvr>
                                        <p:cTn id="49" dur="500" fill="hold"/>
                                        <p:tgtEl>
                                          <p:spTgt spid="19"/>
                                        </p:tgtEl>
                                        <p:attrNameLst>
                                          <p:attrName>ppt_x</p:attrName>
                                        </p:attrNameLst>
                                      </p:cBhvr>
                                      <p:tavLst>
                                        <p:tav tm="0">
                                          <p:val>
                                            <p:fltVal val="0.5"/>
                                          </p:val>
                                        </p:tav>
                                        <p:tav tm="100000">
                                          <p:val>
                                            <p:strVal val="#ppt_x"/>
                                          </p:val>
                                        </p:tav>
                                      </p:tavLst>
                                    </p:anim>
                                    <p:anim calcmode="lin" valueType="num">
                                      <p:cBhvr>
                                        <p:cTn id="50" dur="500" fill="hold"/>
                                        <p:tgtEl>
                                          <p:spTgt spid="19"/>
                                        </p:tgtEl>
                                        <p:attrNameLst>
                                          <p:attrName>ppt_y</p:attrName>
                                        </p:attrNameLst>
                                      </p:cBhvr>
                                      <p:tavLst>
                                        <p:tav tm="0">
                                          <p:val>
                                            <p:fltVal val="0.5"/>
                                          </p:val>
                                        </p:tav>
                                        <p:tav tm="100000">
                                          <p:val>
                                            <p:strVal val="#ppt_y"/>
                                          </p:val>
                                        </p:tav>
                                      </p:tavLst>
                                    </p:anim>
                                  </p:childTnLst>
                                </p:cTn>
                              </p:par>
                            </p:childTnLst>
                          </p:cTn>
                        </p:par>
                        <p:par>
                          <p:cTn id="51" fill="hold">
                            <p:stCondLst>
                              <p:cond delay="3250"/>
                            </p:stCondLst>
                            <p:childTnLst>
                              <p:par>
                                <p:cTn id="52" presetID="22" presetClass="entr" presetSubtype="8" fill="hold" nodeType="afterEffect">
                                  <p:stCondLst>
                                    <p:cond delay="0"/>
                                  </p:stCondLst>
                                  <p:childTnLst>
                                    <p:set>
                                      <p:cBhvr>
                                        <p:cTn id="53" dur="1" fill="hold">
                                          <p:stCondLst>
                                            <p:cond delay="0"/>
                                          </p:stCondLst>
                                        </p:cTn>
                                        <p:tgtEl>
                                          <p:spTgt spid="36"/>
                                        </p:tgtEl>
                                        <p:attrNameLst>
                                          <p:attrName>style.visibility</p:attrName>
                                        </p:attrNameLst>
                                      </p:cBhvr>
                                      <p:to>
                                        <p:strVal val="visible"/>
                                      </p:to>
                                    </p:set>
                                    <p:animEffect transition="in" filter="wipe(left)">
                                      <p:cBhvr>
                                        <p:cTn id="54" dur="500"/>
                                        <p:tgtEl>
                                          <p:spTgt spid="36"/>
                                        </p:tgtEl>
                                      </p:cBhvr>
                                    </p:animEffect>
                                  </p:childTnLst>
                                </p:cTn>
                              </p:par>
                              <p:par>
                                <p:cTn id="55" presetID="22" presetClass="entr" presetSubtype="8" fill="hold" grpId="0" nodeType="withEffect">
                                  <p:stCondLst>
                                    <p:cond delay="250"/>
                                  </p:stCondLst>
                                  <p:childTnLst>
                                    <p:set>
                                      <p:cBhvr>
                                        <p:cTn id="56" dur="1" fill="hold">
                                          <p:stCondLst>
                                            <p:cond delay="0"/>
                                          </p:stCondLst>
                                        </p:cTn>
                                        <p:tgtEl>
                                          <p:spTgt spid="47"/>
                                        </p:tgtEl>
                                        <p:attrNameLst>
                                          <p:attrName>style.visibility</p:attrName>
                                        </p:attrNameLst>
                                      </p:cBhvr>
                                      <p:to>
                                        <p:strVal val="visible"/>
                                      </p:to>
                                    </p:set>
                                    <p:animEffect transition="in" filter="wipe(left)">
                                      <p:cBhvr>
                                        <p:cTn id="57" dur="500"/>
                                        <p:tgtEl>
                                          <p:spTgt spid="47"/>
                                        </p:tgtEl>
                                      </p:cBhvr>
                                    </p:animEffect>
                                  </p:childTnLst>
                                </p:cTn>
                              </p:par>
                            </p:childTnLst>
                          </p:cTn>
                        </p:par>
                        <p:par>
                          <p:cTn id="58" fill="hold">
                            <p:stCondLst>
                              <p:cond delay="4000"/>
                            </p:stCondLst>
                            <p:childTnLst>
                              <p:par>
                                <p:cTn id="59" presetID="42" presetClass="entr" presetSubtype="0" fill="hold" grpId="0" nodeType="afterEffect">
                                  <p:stCondLst>
                                    <p:cond delay="0"/>
                                  </p:stCondLst>
                                  <p:childTnLst>
                                    <p:set>
                                      <p:cBhvr>
                                        <p:cTn id="60" dur="1" fill="hold">
                                          <p:stCondLst>
                                            <p:cond delay="0"/>
                                          </p:stCondLst>
                                        </p:cTn>
                                        <p:tgtEl>
                                          <p:spTgt spid="51"/>
                                        </p:tgtEl>
                                        <p:attrNameLst>
                                          <p:attrName>style.visibility</p:attrName>
                                        </p:attrNameLst>
                                      </p:cBhvr>
                                      <p:to>
                                        <p:strVal val="visible"/>
                                      </p:to>
                                    </p:set>
                                    <p:animEffect transition="in" filter="fade">
                                      <p:cBhvr>
                                        <p:cTn id="61" dur="1000"/>
                                        <p:tgtEl>
                                          <p:spTgt spid="51"/>
                                        </p:tgtEl>
                                      </p:cBhvr>
                                    </p:animEffect>
                                    <p:anim calcmode="lin" valueType="num">
                                      <p:cBhvr>
                                        <p:cTn id="62" dur="1000" fill="hold"/>
                                        <p:tgtEl>
                                          <p:spTgt spid="51"/>
                                        </p:tgtEl>
                                        <p:attrNameLst>
                                          <p:attrName>ppt_x</p:attrName>
                                        </p:attrNameLst>
                                      </p:cBhvr>
                                      <p:tavLst>
                                        <p:tav tm="0">
                                          <p:val>
                                            <p:strVal val="#ppt_x"/>
                                          </p:val>
                                        </p:tav>
                                        <p:tav tm="100000">
                                          <p:val>
                                            <p:strVal val="#ppt_x"/>
                                          </p:val>
                                        </p:tav>
                                      </p:tavLst>
                                    </p:anim>
                                    <p:anim calcmode="lin" valueType="num">
                                      <p:cBhvr>
                                        <p:cTn id="63" dur="1000" fill="hold"/>
                                        <p:tgtEl>
                                          <p:spTgt spid="51"/>
                                        </p:tgtEl>
                                        <p:attrNameLst>
                                          <p:attrName>ppt_y</p:attrName>
                                        </p:attrNameLst>
                                      </p:cBhvr>
                                      <p:tavLst>
                                        <p:tav tm="0">
                                          <p:val>
                                            <p:strVal val="#ppt_y+.1"/>
                                          </p:val>
                                        </p:tav>
                                        <p:tav tm="100000">
                                          <p:val>
                                            <p:strVal val="#ppt_y"/>
                                          </p:val>
                                        </p:tav>
                                      </p:tavLst>
                                    </p:anim>
                                  </p:childTnLst>
                                </p:cTn>
                              </p:par>
                            </p:childTnLst>
                          </p:cTn>
                        </p:par>
                        <p:par>
                          <p:cTn id="64" fill="hold">
                            <p:stCondLst>
                              <p:cond delay="5000"/>
                            </p:stCondLst>
                            <p:childTnLst>
                              <p:par>
                                <p:cTn id="65" presetID="53" presetClass="entr" presetSubtype="528" fill="hold" nodeType="afterEffect">
                                  <p:stCondLst>
                                    <p:cond delay="0"/>
                                  </p:stCondLst>
                                  <p:childTnLst>
                                    <p:set>
                                      <p:cBhvr>
                                        <p:cTn id="66" dur="1" fill="hold">
                                          <p:stCondLst>
                                            <p:cond delay="0"/>
                                          </p:stCondLst>
                                        </p:cTn>
                                        <p:tgtEl>
                                          <p:spTgt spid="13"/>
                                        </p:tgtEl>
                                        <p:attrNameLst>
                                          <p:attrName>style.visibility</p:attrName>
                                        </p:attrNameLst>
                                      </p:cBhvr>
                                      <p:to>
                                        <p:strVal val="visible"/>
                                      </p:to>
                                    </p:set>
                                    <p:anim calcmode="lin" valueType="num">
                                      <p:cBhvr>
                                        <p:cTn id="67" dur="500" fill="hold"/>
                                        <p:tgtEl>
                                          <p:spTgt spid="13"/>
                                        </p:tgtEl>
                                        <p:attrNameLst>
                                          <p:attrName>ppt_w</p:attrName>
                                        </p:attrNameLst>
                                      </p:cBhvr>
                                      <p:tavLst>
                                        <p:tav tm="0">
                                          <p:val>
                                            <p:fltVal val="0"/>
                                          </p:val>
                                        </p:tav>
                                        <p:tav tm="100000">
                                          <p:val>
                                            <p:strVal val="#ppt_w"/>
                                          </p:val>
                                        </p:tav>
                                      </p:tavLst>
                                    </p:anim>
                                    <p:anim calcmode="lin" valueType="num">
                                      <p:cBhvr>
                                        <p:cTn id="68" dur="500" fill="hold"/>
                                        <p:tgtEl>
                                          <p:spTgt spid="13"/>
                                        </p:tgtEl>
                                        <p:attrNameLst>
                                          <p:attrName>ppt_h</p:attrName>
                                        </p:attrNameLst>
                                      </p:cBhvr>
                                      <p:tavLst>
                                        <p:tav tm="0">
                                          <p:val>
                                            <p:fltVal val="0"/>
                                          </p:val>
                                        </p:tav>
                                        <p:tav tm="100000">
                                          <p:val>
                                            <p:strVal val="#ppt_h"/>
                                          </p:val>
                                        </p:tav>
                                      </p:tavLst>
                                    </p:anim>
                                    <p:animEffect transition="in" filter="fade">
                                      <p:cBhvr>
                                        <p:cTn id="69" dur="500"/>
                                        <p:tgtEl>
                                          <p:spTgt spid="13"/>
                                        </p:tgtEl>
                                      </p:cBhvr>
                                    </p:animEffect>
                                    <p:anim calcmode="lin" valueType="num">
                                      <p:cBhvr>
                                        <p:cTn id="70" dur="500" fill="hold"/>
                                        <p:tgtEl>
                                          <p:spTgt spid="13"/>
                                        </p:tgtEl>
                                        <p:attrNameLst>
                                          <p:attrName>ppt_x</p:attrName>
                                        </p:attrNameLst>
                                      </p:cBhvr>
                                      <p:tavLst>
                                        <p:tav tm="0">
                                          <p:val>
                                            <p:fltVal val="0.5"/>
                                          </p:val>
                                        </p:tav>
                                        <p:tav tm="100000">
                                          <p:val>
                                            <p:strVal val="#ppt_x"/>
                                          </p:val>
                                        </p:tav>
                                      </p:tavLst>
                                    </p:anim>
                                    <p:anim calcmode="lin" valueType="num">
                                      <p:cBhvr>
                                        <p:cTn id="71" dur="500" fill="hold"/>
                                        <p:tgtEl>
                                          <p:spTgt spid="13"/>
                                        </p:tgtEl>
                                        <p:attrNameLst>
                                          <p:attrName>ppt_y</p:attrName>
                                        </p:attrNameLst>
                                      </p:cBhvr>
                                      <p:tavLst>
                                        <p:tav tm="0">
                                          <p:val>
                                            <p:fltVal val="0.5"/>
                                          </p:val>
                                        </p:tav>
                                        <p:tav tm="100000">
                                          <p:val>
                                            <p:strVal val="#ppt_y"/>
                                          </p:val>
                                        </p:tav>
                                      </p:tavLst>
                                    </p:anim>
                                  </p:childTnLst>
                                </p:cTn>
                              </p:par>
                              <p:par>
                                <p:cTn id="72" presetID="53" presetClass="entr" presetSubtype="528" fill="hold" grpId="0" nodeType="withEffect">
                                  <p:stCondLst>
                                    <p:cond delay="0"/>
                                  </p:stCondLst>
                                  <p:childTnLst>
                                    <p:set>
                                      <p:cBhvr>
                                        <p:cTn id="73" dur="1" fill="hold">
                                          <p:stCondLst>
                                            <p:cond delay="0"/>
                                          </p:stCondLst>
                                        </p:cTn>
                                        <p:tgtEl>
                                          <p:spTgt spid="32"/>
                                        </p:tgtEl>
                                        <p:attrNameLst>
                                          <p:attrName>style.visibility</p:attrName>
                                        </p:attrNameLst>
                                      </p:cBhvr>
                                      <p:to>
                                        <p:strVal val="visible"/>
                                      </p:to>
                                    </p:set>
                                    <p:anim calcmode="lin" valueType="num">
                                      <p:cBhvr>
                                        <p:cTn id="74" dur="500" fill="hold"/>
                                        <p:tgtEl>
                                          <p:spTgt spid="32"/>
                                        </p:tgtEl>
                                        <p:attrNameLst>
                                          <p:attrName>ppt_w</p:attrName>
                                        </p:attrNameLst>
                                      </p:cBhvr>
                                      <p:tavLst>
                                        <p:tav tm="0">
                                          <p:val>
                                            <p:fltVal val="0"/>
                                          </p:val>
                                        </p:tav>
                                        <p:tav tm="100000">
                                          <p:val>
                                            <p:strVal val="#ppt_w"/>
                                          </p:val>
                                        </p:tav>
                                      </p:tavLst>
                                    </p:anim>
                                    <p:anim calcmode="lin" valueType="num">
                                      <p:cBhvr>
                                        <p:cTn id="75" dur="500" fill="hold"/>
                                        <p:tgtEl>
                                          <p:spTgt spid="32"/>
                                        </p:tgtEl>
                                        <p:attrNameLst>
                                          <p:attrName>ppt_h</p:attrName>
                                        </p:attrNameLst>
                                      </p:cBhvr>
                                      <p:tavLst>
                                        <p:tav tm="0">
                                          <p:val>
                                            <p:fltVal val="0"/>
                                          </p:val>
                                        </p:tav>
                                        <p:tav tm="100000">
                                          <p:val>
                                            <p:strVal val="#ppt_h"/>
                                          </p:val>
                                        </p:tav>
                                      </p:tavLst>
                                    </p:anim>
                                    <p:animEffect transition="in" filter="fade">
                                      <p:cBhvr>
                                        <p:cTn id="76" dur="500"/>
                                        <p:tgtEl>
                                          <p:spTgt spid="32"/>
                                        </p:tgtEl>
                                      </p:cBhvr>
                                    </p:animEffect>
                                    <p:anim calcmode="lin" valueType="num">
                                      <p:cBhvr>
                                        <p:cTn id="77" dur="500" fill="hold"/>
                                        <p:tgtEl>
                                          <p:spTgt spid="32"/>
                                        </p:tgtEl>
                                        <p:attrNameLst>
                                          <p:attrName>ppt_x</p:attrName>
                                        </p:attrNameLst>
                                      </p:cBhvr>
                                      <p:tavLst>
                                        <p:tav tm="0">
                                          <p:val>
                                            <p:fltVal val="0.5"/>
                                          </p:val>
                                        </p:tav>
                                        <p:tav tm="100000">
                                          <p:val>
                                            <p:strVal val="#ppt_x"/>
                                          </p:val>
                                        </p:tav>
                                      </p:tavLst>
                                    </p:anim>
                                    <p:anim calcmode="lin" valueType="num">
                                      <p:cBhvr>
                                        <p:cTn id="78" dur="500" fill="hold"/>
                                        <p:tgtEl>
                                          <p:spTgt spid="32"/>
                                        </p:tgtEl>
                                        <p:attrNameLst>
                                          <p:attrName>ppt_y</p:attrName>
                                        </p:attrNameLst>
                                      </p:cBhvr>
                                      <p:tavLst>
                                        <p:tav tm="0">
                                          <p:val>
                                            <p:fltVal val="0.5"/>
                                          </p:val>
                                        </p:tav>
                                        <p:tav tm="100000">
                                          <p:val>
                                            <p:strVal val="#ppt_y"/>
                                          </p:val>
                                        </p:tav>
                                      </p:tavLst>
                                    </p:anim>
                                  </p:childTnLst>
                                </p:cTn>
                              </p:par>
                            </p:childTnLst>
                          </p:cTn>
                        </p:par>
                        <p:par>
                          <p:cTn id="79" fill="hold">
                            <p:stCondLst>
                              <p:cond delay="5500"/>
                            </p:stCondLst>
                            <p:childTnLst>
                              <p:par>
                                <p:cTn id="80" presetID="22" presetClass="entr" presetSubtype="2" fill="hold" nodeType="afterEffect">
                                  <p:stCondLst>
                                    <p:cond delay="0"/>
                                  </p:stCondLst>
                                  <p:childTnLst>
                                    <p:set>
                                      <p:cBhvr>
                                        <p:cTn id="81" dur="1" fill="hold">
                                          <p:stCondLst>
                                            <p:cond delay="0"/>
                                          </p:stCondLst>
                                        </p:cTn>
                                        <p:tgtEl>
                                          <p:spTgt spid="42"/>
                                        </p:tgtEl>
                                        <p:attrNameLst>
                                          <p:attrName>style.visibility</p:attrName>
                                        </p:attrNameLst>
                                      </p:cBhvr>
                                      <p:to>
                                        <p:strVal val="visible"/>
                                      </p:to>
                                    </p:set>
                                    <p:animEffect transition="in" filter="wipe(right)">
                                      <p:cBhvr>
                                        <p:cTn id="82" dur="500"/>
                                        <p:tgtEl>
                                          <p:spTgt spid="42"/>
                                        </p:tgtEl>
                                      </p:cBhvr>
                                    </p:animEffect>
                                  </p:childTnLst>
                                </p:cTn>
                              </p:par>
                              <p:par>
                                <p:cTn id="83" presetID="22" presetClass="entr" presetSubtype="2" fill="hold" grpId="0" nodeType="withEffect">
                                  <p:stCondLst>
                                    <p:cond delay="250"/>
                                  </p:stCondLst>
                                  <p:childTnLst>
                                    <p:set>
                                      <p:cBhvr>
                                        <p:cTn id="84" dur="1" fill="hold">
                                          <p:stCondLst>
                                            <p:cond delay="0"/>
                                          </p:stCondLst>
                                        </p:cTn>
                                        <p:tgtEl>
                                          <p:spTgt spid="49"/>
                                        </p:tgtEl>
                                        <p:attrNameLst>
                                          <p:attrName>style.visibility</p:attrName>
                                        </p:attrNameLst>
                                      </p:cBhvr>
                                      <p:to>
                                        <p:strVal val="visible"/>
                                      </p:to>
                                    </p:set>
                                    <p:animEffect transition="in" filter="wipe(right)">
                                      <p:cBhvr>
                                        <p:cTn id="85" dur="500"/>
                                        <p:tgtEl>
                                          <p:spTgt spid="49"/>
                                        </p:tgtEl>
                                      </p:cBhvr>
                                    </p:animEffect>
                                  </p:childTnLst>
                                </p:cTn>
                              </p:par>
                            </p:childTnLst>
                          </p:cTn>
                        </p:par>
                        <p:par>
                          <p:cTn id="86" fill="hold">
                            <p:stCondLst>
                              <p:cond delay="6250"/>
                            </p:stCondLst>
                            <p:childTnLst>
                              <p:par>
                                <p:cTn id="87" presetID="42" presetClass="entr" presetSubtype="0" fill="hold" grpId="0" nodeType="afterEffect">
                                  <p:stCondLst>
                                    <p:cond delay="0"/>
                                  </p:stCondLst>
                                  <p:childTnLst>
                                    <p:set>
                                      <p:cBhvr>
                                        <p:cTn id="88" dur="1" fill="hold">
                                          <p:stCondLst>
                                            <p:cond delay="0"/>
                                          </p:stCondLst>
                                        </p:cTn>
                                        <p:tgtEl>
                                          <p:spTgt spid="52"/>
                                        </p:tgtEl>
                                        <p:attrNameLst>
                                          <p:attrName>style.visibility</p:attrName>
                                        </p:attrNameLst>
                                      </p:cBhvr>
                                      <p:to>
                                        <p:strVal val="visible"/>
                                      </p:to>
                                    </p:set>
                                    <p:animEffect transition="in" filter="fade">
                                      <p:cBhvr>
                                        <p:cTn id="89" dur="1000"/>
                                        <p:tgtEl>
                                          <p:spTgt spid="52"/>
                                        </p:tgtEl>
                                      </p:cBhvr>
                                    </p:animEffect>
                                    <p:anim calcmode="lin" valueType="num">
                                      <p:cBhvr>
                                        <p:cTn id="90" dur="1000" fill="hold"/>
                                        <p:tgtEl>
                                          <p:spTgt spid="52"/>
                                        </p:tgtEl>
                                        <p:attrNameLst>
                                          <p:attrName>ppt_x</p:attrName>
                                        </p:attrNameLst>
                                      </p:cBhvr>
                                      <p:tavLst>
                                        <p:tav tm="0">
                                          <p:val>
                                            <p:strVal val="#ppt_x"/>
                                          </p:val>
                                        </p:tav>
                                        <p:tav tm="100000">
                                          <p:val>
                                            <p:strVal val="#ppt_x"/>
                                          </p:val>
                                        </p:tav>
                                      </p:tavLst>
                                    </p:anim>
                                    <p:anim calcmode="lin" valueType="num">
                                      <p:cBhvr>
                                        <p:cTn id="91" dur="1000" fill="hold"/>
                                        <p:tgtEl>
                                          <p:spTgt spid="52"/>
                                        </p:tgtEl>
                                        <p:attrNameLst>
                                          <p:attrName>ppt_y</p:attrName>
                                        </p:attrNameLst>
                                      </p:cBhvr>
                                      <p:tavLst>
                                        <p:tav tm="0">
                                          <p:val>
                                            <p:strVal val="#ppt_y+.1"/>
                                          </p:val>
                                        </p:tav>
                                        <p:tav tm="100000">
                                          <p:val>
                                            <p:strVal val="#ppt_y"/>
                                          </p:val>
                                        </p:tav>
                                      </p:tavLst>
                                    </p:anim>
                                  </p:childTnLst>
                                </p:cTn>
                              </p:par>
                            </p:childTnLst>
                          </p:cTn>
                        </p:par>
                        <p:par>
                          <p:cTn id="92" fill="hold">
                            <p:stCondLst>
                              <p:cond delay="7250"/>
                            </p:stCondLst>
                            <p:childTnLst>
                              <p:par>
                                <p:cTn id="93" presetID="53" presetClass="entr" presetSubtype="528" fill="hold" nodeType="afterEffect">
                                  <p:stCondLst>
                                    <p:cond delay="0"/>
                                  </p:stCondLst>
                                  <p:childTnLst>
                                    <p:set>
                                      <p:cBhvr>
                                        <p:cTn id="94" dur="1" fill="hold">
                                          <p:stCondLst>
                                            <p:cond delay="0"/>
                                          </p:stCondLst>
                                        </p:cTn>
                                        <p:tgtEl>
                                          <p:spTgt spid="16"/>
                                        </p:tgtEl>
                                        <p:attrNameLst>
                                          <p:attrName>style.visibility</p:attrName>
                                        </p:attrNameLst>
                                      </p:cBhvr>
                                      <p:to>
                                        <p:strVal val="visible"/>
                                      </p:to>
                                    </p:set>
                                    <p:anim calcmode="lin" valueType="num">
                                      <p:cBhvr>
                                        <p:cTn id="95" dur="500" fill="hold"/>
                                        <p:tgtEl>
                                          <p:spTgt spid="16"/>
                                        </p:tgtEl>
                                        <p:attrNameLst>
                                          <p:attrName>ppt_w</p:attrName>
                                        </p:attrNameLst>
                                      </p:cBhvr>
                                      <p:tavLst>
                                        <p:tav tm="0">
                                          <p:val>
                                            <p:fltVal val="0"/>
                                          </p:val>
                                        </p:tav>
                                        <p:tav tm="100000">
                                          <p:val>
                                            <p:strVal val="#ppt_w"/>
                                          </p:val>
                                        </p:tav>
                                      </p:tavLst>
                                    </p:anim>
                                    <p:anim calcmode="lin" valueType="num">
                                      <p:cBhvr>
                                        <p:cTn id="96" dur="500" fill="hold"/>
                                        <p:tgtEl>
                                          <p:spTgt spid="16"/>
                                        </p:tgtEl>
                                        <p:attrNameLst>
                                          <p:attrName>ppt_h</p:attrName>
                                        </p:attrNameLst>
                                      </p:cBhvr>
                                      <p:tavLst>
                                        <p:tav tm="0">
                                          <p:val>
                                            <p:fltVal val="0"/>
                                          </p:val>
                                        </p:tav>
                                        <p:tav tm="100000">
                                          <p:val>
                                            <p:strVal val="#ppt_h"/>
                                          </p:val>
                                        </p:tav>
                                      </p:tavLst>
                                    </p:anim>
                                    <p:animEffect transition="in" filter="fade">
                                      <p:cBhvr>
                                        <p:cTn id="97" dur="500"/>
                                        <p:tgtEl>
                                          <p:spTgt spid="16"/>
                                        </p:tgtEl>
                                      </p:cBhvr>
                                    </p:animEffect>
                                    <p:anim calcmode="lin" valueType="num">
                                      <p:cBhvr>
                                        <p:cTn id="98" dur="500" fill="hold"/>
                                        <p:tgtEl>
                                          <p:spTgt spid="16"/>
                                        </p:tgtEl>
                                        <p:attrNameLst>
                                          <p:attrName>ppt_x</p:attrName>
                                        </p:attrNameLst>
                                      </p:cBhvr>
                                      <p:tavLst>
                                        <p:tav tm="0">
                                          <p:val>
                                            <p:fltVal val="0.5"/>
                                          </p:val>
                                        </p:tav>
                                        <p:tav tm="100000">
                                          <p:val>
                                            <p:strVal val="#ppt_x"/>
                                          </p:val>
                                        </p:tav>
                                      </p:tavLst>
                                    </p:anim>
                                    <p:anim calcmode="lin" valueType="num">
                                      <p:cBhvr>
                                        <p:cTn id="99" dur="500" fill="hold"/>
                                        <p:tgtEl>
                                          <p:spTgt spid="16"/>
                                        </p:tgtEl>
                                        <p:attrNameLst>
                                          <p:attrName>ppt_y</p:attrName>
                                        </p:attrNameLst>
                                      </p:cBhvr>
                                      <p:tavLst>
                                        <p:tav tm="0">
                                          <p:val>
                                            <p:fltVal val="0.5"/>
                                          </p:val>
                                        </p:tav>
                                        <p:tav tm="100000">
                                          <p:val>
                                            <p:strVal val="#ppt_y"/>
                                          </p:val>
                                        </p:tav>
                                      </p:tavLst>
                                    </p:anim>
                                  </p:childTnLst>
                                </p:cTn>
                              </p:par>
                              <p:par>
                                <p:cTn id="100" presetID="53" presetClass="entr" presetSubtype="528" fill="hold" nodeType="withEffect">
                                  <p:stCondLst>
                                    <p:cond delay="0"/>
                                  </p:stCondLst>
                                  <p:childTnLst>
                                    <p:set>
                                      <p:cBhvr>
                                        <p:cTn id="101" dur="1" fill="hold">
                                          <p:stCondLst>
                                            <p:cond delay="0"/>
                                          </p:stCondLst>
                                        </p:cTn>
                                        <p:tgtEl>
                                          <p:spTgt spid="27"/>
                                        </p:tgtEl>
                                        <p:attrNameLst>
                                          <p:attrName>style.visibility</p:attrName>
                                        </p:attrNameLst>
                                      </p:cBhvr>
                                      <p:to>
                                        <p:strVal val="visible"/>
                                      </p:to>
                                    </p:set>
                                    <p:anim calcmode="lin" valueType="num">
                                      <p:cBhvr>
                                        <p:cTn id="102" dur="500" fill="hold"/>
                                        <p:tgtEl>
                                          <p:spTgt spid="27"/>
                                        </p:tgtEl>
                                        <p:attrNameLst>
                                          <p:attrName>ppt_w</p:attrName>
                                        </p:attrNameLst>
                                      </p:cBhvr>
                                      <p:tavLst>
                                        <p:tav tm="0">
                                          <p:val>
                                            <p:fltVal val="0"/>
                                          </p:val>
                                        </p:tav>
                                        <p:tav tm="100000">
                                          <p:val>
                                            <p:strVal val="#ppt_w"/>
                                          </p:val>
                                        </p:tav>
                                      </p:tavLst>
                                    </p:anim>
                                    <p:anim calcmode="lin" valueType="num">
                                      <p:cBhvr>
                                        <p:cTn id="103" dur="500" fill="hold"/>
                                        <p:tgtEl>
                                          <p:spTgt spid="27"/>
                                        </p:tgtEl>
                                        <p:attrNameLst>
                                          <p:attrName>ppt_h</p:attrName>
                                        </p:attrNameLst>
                                      </p:cBhvr>
                                      <p:tavLst>
                                        <p:tav tm="0">
                                          <p:val>
                                            <p:fltVal val="0"/>
                                          </p:val>
                                        </p:tav>
                                        <p:tav tm="100000">
                                          <p:val>
                                            <p:strVal val="#ppt_h"/>
                                          </p:val>
                                        </p:tav>
                                      </p:tavLst>
                                    </p:anim>
                                    <p:animEffect transition="in" filter="fade">
                                      <p:cBhvr>
                                        <p:cTn id="104" dur="500"/>
                                        <p:tgtEl>
                                          <p:spTgt spid="27"/>
                                        </p:tgtEl>
                                      </p:cBhvr>
                                    </p:animEffect>
                                    <p:anim calcmode="lin" valueType="num">
                                      <p:cBhvr>
                                        <p:cTn id="105" dur="500" fill="hold"/>
                                        <p:tgtEl>
                                          <p:spTgt spid="27"/>
                                        </p:tgtEl>
                                        <p:attrNameLst>
                                          <p:attrName>ppt_x</p:attrName>
                                        </p:attrNameLst>
                                      </p:cBhvr>
                                      <p:tavLst>
                                        <p:tav tm="0">
                                          <p:val>
                                            <p:fltVal val="0.5"/>
                                          </p:val>
                                        </p:tav>
                                        <p:tav tm="100000">
                                          <p:val>
                                            <p:strVal val="#ppt_x"/>
                                          </p:val>
                                        </p:tav>
                                      </p:tavLst>
                                    </p:anim>
                                    <p:anim calcmode="lin" valueType="num">
                                      <p:cBhvr>
                                        <p:cTn id="106" dur="500" fill="hold"/>
                                        <p:tgtEl>
                                          <p:spTgt spid="27"/>
                                        </p:tgtEl>
                                        <p:attrNameLst>
                                          <p:attrName>ppt_y</p:attrName>
                                        </p:attrNameLst>
                                      </p:cBhvr>
                                      <p:tavLst>
                                        <p:tav tm="0">
                                          <p:val>
                                            <p:fltVal val="0.5"/>
                                          </p:val>
                                        </p:tav>
                                        <p:tav tm="100000">
                                          <p:val>
                                            <p:strVal val="#ppt_y"/>
                                          </p:val>
                                        </p:tav>
                                      </p:tavLst>
                                    </p:anim>
                                  </p:childTnLst>
                                </p:cTn>
                              </p:par>
                            </p:childTnLst>
                          </p:cTn>
                        </p:par>
                        <p:par>
                          <p:cTn id="107" fill="hold">
                            <p:stCondLst>
                              <p:cond delay="7750"/>
                            </p:stCondLst>
                            <p:childTnLst>
                              <p:par>
                                <p:cTn id="108" presetID="22" presetClass="entr" presetSubtype="2" fill="hold" nodeType="afterEffect">
                                  <p:stCondLst>
                                    <p:cond delay="0"/>
                                  </p:stCondLst>
                                  <p:childTnLst>
                                    <p:set>
                                      <p:cBhvr>
                                        <p:cTn id="109" dur="1" fill="hold">
                                          <p:stCondLst>
                                            <p:cond delay="0"/>
                                          </p:stCondLst>
                                        </p:cTn>
                                        <p:tgtEl>
                                          <p:spTgt spid="39"/>
                                        </p:tgtEl>
                                        <p:attrNameLst>
                                          <p:attrName>style.visibility</p:attrName>
                                        </p:attrNameLst>
                                      </p:cBhvr>
                                      <p:to>
                                        <p:strVal val="visible"/>
                                      </p:to>
                                    </p:set>
                                    <p:animEffect transition="in" filter="wipe(right)">
                                      <p:cBhvr>
                                        <p:cTn id="110" dur="500"/>
                                        <p:tgtEl>
                                          <p:spTgt spid="39"/>
                                        </p:tgtEl>
                                      </p:cBhvr>
                                    </p:animEffect>
                                  </p:childTnLst>
                                </p:cTn>
                              </p:par>
                              <p:par>
                                <p:cTn id="111" presetID="22" presetClass="entr" presetSubtype="2" fill="hold" grpId="0" nodeType="withEffect">
                                  <p:stCondLst>
                                    <p:cond delay="250"/>
                                  </p:stCondLst>
                                  <p:childTnLst>
                                    <p:set>
                                      <p:cBhvr>
                                        <p:cTn id="112" dur="1" fill="hold">
                                          <p:stCondLst>
                                            <p:cond delay="0"/>
                                          </p:stCondLst>
                                        </p:cTn>
                                        <p:tgtEl>
                                          <p:spTgt spid="48"/>
                                        </p:tgtEl>
                                        <p:attrNameLst>
                                          <p:attrName>style.visibility</p:attrName>
                                        </p:attrNameLst>
                                      </p:cBhvr>
                                      <p:to>
                                        <p:strVal val="visible"/>
                                      </p:to>
                                    </p:set>
                                    <p:animEffect transition="in" filter="wipe(right)">
                                      <p:cBhvr>
                                        <p:cTn id="113" dur="500"/>
                                        <p:tgtEl>
                                          <p:spTgt spid="48"/>
                                        </p:tgtEl>
                                      </p:cBhvr>
                                    </p:animEffect>
                                  </p:childTnLst>
                                </p:cTn>
                              </p:par>
                            </p:childTnLst>
                          </p:cTn>
                        </p:par>
                        <p:par>
                          <p:cTn id="114" fill="hold">
                            <p:stCondLst>
                              <p:cond delay="8500"/>
                            </p:stCondLst>
                            <p:childTnLst>
                              <p:par>
                                <p:cTn id="115" presetID="42" presetClass="entr" presetSubtype="0" fill="hold" grpId="0" nodeType="afterEffect">
                                  <p:stCondLst>
                                    <p:cond delay="0"/>
                                  </p:stCondLst>
                                  <p:childTnLst>
                                    <p:set>
                                      <p:cBhvr>
                                        <p:cTn id="116" dur="1" fill="hold">
                                          <p:stCondLst>
                                            <p:cond delay="0"/>
                                          </p:stCondLst>
                                        </p:cTn>
                                        <p:tgtEl>
                                          <p:spTgt spid="50"/>
                                        </p:tgtEl>
                                        <p:attrNameLst>
                                          <p:attrName>style.visibility</p:attrName>
                                        </p:attrNameLst>
                                      </p:cBhvr>
                                      <p:to>
                                        <p:strVal val="visible"/>
                                      </p:to>
                                    </p:set>
                                    <p:animEffect transition="in" filter="fade">
                                      <p:cBhvr>
                                        <p:cTn id="117" dur="1000"/>
                                        <p:tgtEl>
                                          <p:spTgt spid="50"/>
                                        </p:tgtEl>
                                      </p:cBhvr>
                                    </p:animEffect>
                                    <p:anim calcmode="lin" valueType="num">
                                      <p:cBhvr>
                                        <p:cTn id="118" dur="1000" fill="hold"/>
                                        <p:tgtEl>
                                          <p:spTgt spid="50"/>
                                        </p:tgtEl>
                                        <p:attrNameLst>
                                          <p:attrName>ppt_x</p:attrName>
                                        </p:attrNameLst>
                                      </p:cBhvr>
                                      <p:tavLst>
                                        <p:tav tm="0">
                                          <p:val>
                                            <p:strVal val="#ppt_x"/>
                                          </p:val>
                                        </p:tav>
                                        <p:tav tm="100000">
                                          <p:val>
                                            <p:strVal val="#ppt_x"/>
                                          </p:val>
                                        </p:tav>
                                      </p:tavLst>
                                    </p:anim>
                                    <p:anim calcmode="lin" valueType="num">
                                      <p:cBhvr>
                                        <p:cTn id="119" dur="1000" fill="hold"/>
                                        <p:tgtEl>
                                          <p:spTgt spid="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32" grpId="0" animBg="1"/>
      <p:bldP spid="33" grpId="0"/>
      <p:bldP spid="45" grpId="0"/>
      <p:bldP spid="46" grpId="0"/>
      <p:bldP spid="47" grpId="0"/>
      <p:bldP spid="48" grpId="0"/>
      <p:bldP spid="49" grpId="0"/>
      <p:bldP spid="50" grpId="0"/>
      <p:bldP spid="51" grpId="0"/>
      <p:bldP spid="5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1533</TotalTime>
  <Words>1322</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315</cp:revision>
  <dcterms:created xsi:type="dcterms:W3CDTF">2016-09-28T22:08:47Z</dcterms:created>
  <dcterms:modified xsi:type="dcterms:W3CDTF">2018-02-24T22:39:05Z</dcterms:modified>
</cp:coreProperties>
</file>