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8642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 name="Group 111">
            <a:extLst>
              <a:ext uri="{FF2B5EF4-FFF2-40B4-BE49-F238E27FC236}">
                <a16:creationId xmlns:a16="http://schemas.microsoft.com/office/drawing/2014/main" id="{FA9DE6E7-30DE-4020-806A-46907D887AD4}"/>
              </a:ext>
            </a:extLst>
          </p:cNvPr>
          <p:cNvGrpSpPr/>
          <p:nvPr/>
        </p:nvGrpSpPr>
        <p:grpSpPr>
          <a:xfrm>
            <a:off x="4191000" y="4987206"/>
            <a:ext cx="7262269" cy="1592603"/>
            <a:chOff x="4191000" y="4987206"/>
            <a:chExt cx="7262269" cy="1592603"/>
          </a:xfrm>
        </p:grpSpPr>
        <p:sp>
          <p:nvSpPr>
            <p:cNvPr id="86" name="Rectangle 85">
              <a:extLst>
                <a:ext uri="{FF2B5EF4-FFF2-40B4-BE49-F238E27FC236}">
                  <a16:creationId xmlns:a16="http://schemas.microsoft.com/office/drawing/2014/main" id="{6E206BF0-2585-48D3-8CA3-FFFC0776F52C}"/>
                </a:ext>
              </a:extLst>
            </p:cNvPr>
            <p:cNvSpPr/>
            <p:nvPr/>
          </p:nvSpPr>
          <p:spPr>
            <a:xfrm>
              <a:off x="4191000" y="4987206"/>
              <a:ext cx="7262269" cy="1592603"/>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Text Box 10">
              <a:extLst>
                <a:ext uri="{FF2B5EF4-FFF2-40B4-BE49-F238E27FC236}">
                  <a16:creationId xmlns:a16="http://schemas.microsoft.com/office/drawing/2014/main" id="{8E070126-7209-46BC-A2E9-D1AED96159CA}"/>
                </a:ext>
              </a:extLst>
            </p:cNvPr>
            <p:cNvSpPr txBox="1">
              <a:spLocks noChangeArrowheads="1"/>
            </p:cNvSpPr>
            <p:nvPr/>
          </p:nvSpPr>
          <p:spPr bwMode="auto">
            <a:xfrm>
              <a:off x="4474913" y="5398777"/>
              <a:ext cx="756873" cy="923330"/>
            </a:xfrm>
            <a:prstGeom prst="rect">
              <a:avLst/>
            </a:prstGeom>
            <a:noFill/>
            <a:ln w="9525">
              <a:noFill/>
              <a:miter lim="800000"/>
              <a:headEnd/>
              <a:tailEnd/>
            </a:ln>
          </p:spPr>
          <p:txBody>
            <a:bodyPr wrap="square" lIns="60960" tIns="30480" rIns="60960" bIns="30480">
              <a:spAutoFit/>
            </a:bodyPr>
            <a:lstStyle/>
            <a:p>
              <a:pPr algn="ctr"/>
              <a:r>
                <a:rPr lang="en-US" sz="4400" b="1" spc="150" dirty="0">
                  <a:solidFill>
                    <a:schemeClr val="bg1"/>
                  </a:solidFill>
                  <a:latin typeface="Bernard MT Condensed" panose="02050806060905020404" pitchFamily="18" charset="0"/>
                </a:rPr>
                <a:t>03</a:t>
              </a:r>
            </a:p>
            <a:p>
              <a:pPr algn="ctr"/>
              <a:r>
                <a:rPr lang="en-US" sz="1200" b="1" dirty="0">
                  <a:solidFill>
                    <a:schemeClr val="bg1"/>
                  </a:solidFill>
                </a:rPr>
                <a:t>OPTION</a:t>
              </a:r>
            </a:p>
          </p:txBody>
        </p:sp>
        <p:sp>
          <p:nvSpPr>
            <p:cNvPr id="89" name="TextBox 88">
              <a:extLst>
                <a:ext uri="{FF2B5EF4-FFF2-40B4-BE49-F238E27FC236}">
                  <a16:creationId xmlns:a16="http://schemas.microsoft.com/office/drawing/2014/main" id="{D8548DAB-1C78-42CB-B9B2-97F07F4F45D8}"/>
                </a:ext>
              </a:extLst>
            </p:cNvPr>
            <p:cNvSpPr txBox="1"/>
            <p:nvPr/>
          </p:nvSpPr>
          <p:spPr>
            <a:xfrm>
              <a:off x="8479315" y="5018063"/>
              <a:ext cx="1399032" cy="32316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03</a:t>
              </a:r>
            </a:p>
          </p:txBody>
        </p:sp>
      </p:grpSp>
      <p:grpSp>
        <p:nvGrpSpPr>
          <p:cNvPr id="111" name="Group 110">
            <a:extLst>
              <a:ext uri="{FF2B5EF4-FFF2-40B4-BE49-F238E27FC236}">
                <a16:creationId xmlns:a16="http://schemas.microsoft.com/office/drawing/2014/main" id="{C975B91B-18EA-4366-B430-BB007D55E516}"/>
              </a:ext>
            </a:extLst>
          </p:cNvPr>
          <p:cNvGrpSpPr/>
          <p:nvPr/>
        </p:nvGrpSpPr>
        <p:grpSpPr>
          <a:xfrm>
            <a:off x="2362200" y="3158406"/>
            <a:ext cx="7262269" cy="1592603"/>
            <a:chOff x="2362200" y="3158406"/>
            <a:chExt cx="7262269" cy="1592603"/>
          </a:xfrm>
        </p:grpSpPr>
        <p:sp>
          <p:nvSpPr>
            <p:cNvPr id="95" name="Rectangle 94">
              <a:extLst>
                <a:ext uri="{FF2B5EF4-FFF2-40B4-BE49-F238E27FC236}">
                  <a16:creationId xmlns:a16="http://schemas.microsoft.com/office/drawing/2014/main" id="{FED76AB0-4E88-4455-AFA7-D304BF34CEFD}"/>
                </a:ext>
              </a:extLst>
            </p:cNvPr>
            <p:cNvSpPr/>
            <p:nvPr/>
          </p:nvSpPr>
          <p:spPr>
            <a:xfrm>
              <a:off x="2362200" y="3158406"/>
              <a:ext cx="7262269" cy="1592603"/>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 Box 10">
              <a:extLst>
                <a:ext uri="{FF2B5EF4-FFF2-40B4-BE49-F238E27FC236}">
                  <a16:creationId xmlns:a16="http://schemas.microsoft.com/office/drawing/2014/main" id="{7BB2C709-0BDF-4EF5-919F-81C956D33053}"/>
                </a:ext>
              </a:extLst>
            </p:cNvPr>
            <p:cNvSpPr txBox="1">
              <a:spLocks noChangeArrowheads="1"/>
            </p:cNvSpPr>
            <p:nvPr/>
          </p:nvSpPr>
          <p:spPr bwMode="auto">
            <a:xfrm>
              <a:off x="2646113" y="3569977"/>
              <a:ext cx="756873" cy="923330"/>
            </a:xfrm>
            <a:prstGeom prst="rect">
              <a:avLst/>
            </a:prstGeom>
            <a:noFill/>
            <a:ln w="9525">
              <a:noFill/>
              <a:miter lim="800000"/>
              <a:headEnd/>
              <a:tailEnd/>
            </a:ln>
          </p:spPr>
          <p:txBody>
            <a:bodyPr wrap="square" lIns="60960" tIns="30480" rIns="60960" bIns="30480">
              <a:spAutoFit/>
            </a:bodyPr>
            <a:lstStyle/>
            <a:p>
              <a:pPr algn="ctr"/>
              <a:r>
                <a:rPr lang="en-US" sz="4400" b="1" spc="150" dirty="0">
                  <a:solidFill>
                    <a:schemeClr val="bg1"/>
                  </a:solidFill>
                  <a:latin typeface="Bernard MT Condensed" panose="02050806060905020404" pitchFamily="18" charset="0"/>
                </a:rPr>
                <a:t>02</a:t>
              </a:r>
            </a:p>
            <a:p>
              <a:pPr algn="ctr"/>
              <a:r>
                <a:rPr lang="en-US" sz="1200" b="1" dirty="0">
                  <a:solidFill>
                    <a:schemeClr val="bg1"/>
                  </a:solidFill>
                </a:rPr>
                <a:t>OPTION</a:t>
              </a:r>
            </a:p>
          </p:txBody>
        </p:sp>
        <p:sp>
          <p:nvSpPr>
            <p:cNvPr id="98" name="TextBox 97">
              <a:extLst>
                <a:ext uri="{FF2B5EF4-FFF2-40B4-BE49-F238E27FC236}">
                  <a16:creationId xmlns:a16="http://schemas.microsoft.com/office/drawing/2014/main" id="{7780063F-2B5A-424F-8379-81B2753762C2}"/>
                </a:ext>
              </a:extLst>
            </p:cNvPr>
            <p:cNvSpPr txBox="1"/>
            <p:nvPr/>
          </p:nvSpPr>
          <p:spPr>
            <a:xfrm>
              <a:off x="6650515" y="3189263"/>
              <a:ext cx="1399032" cy="32316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p:txBody>
        </p:sp>
      </p:grpSp>
      <p:grpSp>
        <p:nvGrpSpPr>
          <p:cNvPr id="110" name="Group 109">
            <a:extLst>
              <a:ext uri="{FF2B5EF4-FFF2-40B4-BE49-F238E27FC236}">
                <a16:creationId xmlns:a16="http://schemas.microsoft.com/office/drawing/2014/main" id="{E5B5B777-3D9C-4D3D-A35C-948934BFB777}"/>
              </a:ext>
            </a:extLst>
          </p:cNvPr>
          <p:cNvGrpSpPr/>
          <p:nvPr/>
        </p:nvGrpSpPr>
        <p:grpSpPr>
          <a:xfrm>
            <a:off x="533400" y="1329606"/>
            <a:ext cx="7262269" cy="1592603"/>
            <a:chOff x="533400" y="1329606"/>
            <a:chExt cx="7262269" cy="1592603"/>
          </a:xfrm>
        </p:grpSpPr>
        <p:sp>
          <p:nvSpPr>
            <p:cNvPr id="32" name="Rectangle 31">
              <a:extLst>
                <a:ext uri="{FF2B5EF4-FFF2-40B4-BE49-F238E27FC236}">
                  <a16:creationId xmlns:a16="http://schemas.microsoft.com/office/drawing/2014/main" id="{A09039B8-7828-4385-B5CB-A5D83A37403A}"/>
                </a:ext>
              </a:extLst>
            </p:cNvPr>
            <p:cNvSpPr/>
            <p:nvPr/>
          </p:nvSpPr>
          <p:spPr>
            <a:xfrm>
              <a:off x="533400" y="1329606"/>
              <a:ext cx="7262269" cy="1592603"/>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 Box 10">
              <a:extLst>
                <a:ext uri="{FF2B5EF4-FFF2-40B4-BE49-F238E27FC236}">
                  <a16:creationId xmlns:a16="http://schemas.microsoft.com/office/drawing/2014/main" id="{095122B9-4824-4D98-99AE-91622FDD32EA}"/>
                </a:ext>
              </a:extLst>
            </p:cNvPr>
            <p:cNvSpPr txBox="1">
              <a:spLocks noChangeArrowheads="1"/>
            </p:cNvSpPr>
            <p:nvPr/>
          </p:nvSpPr>
          <p:spPr bwMode="auto">
            <a:xfrm>
              <a:off x="817313" y="1741177"/>
              <a:ext cx="756873" cy="830997"/>
            </a:xfrm>
            <a:prstGeom prst="rect">
              <a:avLst/>
            </a:prstGeom>
            <a:noFill/>
            <a:ln w="9525">
              <a:noFill/>
              <a:miter lim="800000"/>
              <a:headEnd/>
              <a:tailEnd/>
            </a:ln>
          </p:spPr>
          <p:txBody>
            <a:bodyPr wrap="square" lIns="60960" tIns="30480" rIns="60960" bIns="30480">
              <a:spAutoFit/>
            </a:bodyPr>
            <a:lstStyle/>
            <a:p>
              <a:pPr algn="ctr"/>
              <a:r>
                <a:rPr lang="en-US" sz="4400" b="1" spc="150" dirty="0">
                  <a:solidFill>
                    <a:schemeClr val="bg1"/>
                  </a:solidFill>
                  <a:latin typeface="Bernard MT Condensed" panose="02050806060905020404" pitchFamily="18" charset="0"/>
                </a:rPr>
                <a:t>01</a:t>
              </a:r>
            </a:p>
            <a:p>
              <a:pPr algn="ctr"/>
              <a:r>
                <a:rPr lang="en-US" sz="1200" b="1" dirty="0">
                  <a:solidFill>
                    <a:schemeClr val="bg1"/>
                  </a:solidFill>
                </a:rPr>
                <a:t>OPTION</a:t>
              </a:r>
            </a:p>
          </p:txBody>
        </p:sp>
        <p:sp>
          <p:nvSpPr>
            <p:cNvPr id="34" name="TextBox 33">
              <a:extLst>
                <a:ext uri="{FF2B5EF4-FFF2-40B4-BE49-F238E27FC236}">
                  <a16:creationId xmlns:a16="http://schemas.microsoft.com/office/drawing/2014/main" id="{2A046F7E-545D-4C9D-A422-461A0CDF4476}"/>
                </a:ext>
              </a:extLst>
            </p:cNvPr>
            <p:cNvSpPr txBox="1"/>
            <p:nvPr/>
          </p:nvSpPr>
          <p:spPr>
            <a:xfrm>
              <a:off x="4821715" y="1360463"/>
              <a:ext cx="1399032" cy="290849"/>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p:txBody>
        </p:sp>
      </p:grpSp>
      <p:sp>
        <p:nvSpPr>
          <p:cNvPr id="31" name="Freeform: Shape 30">
            <a:extLst>
              <a:ext uri="{FF2B5EF4-FFF2-40B4-BE49-F238E27FC236}">
                <a16:creationId xmlns:a16="http://schemas.microsoft.com/office/drawing/2014/main" id="{422CC374-9D46-483D-9A66-C02687D00BD8}"/>
              </a:ext>
            </a:extLst>
          </p:cNvPr>
          <p:cNvSpPr/>
          <p:nvPr/>
        </p:nvSpPr>
        <p:spPr>
          <a:xfrm>
            <a:off x="1518058" y="1295400"/>
            <a:ext cx="6341315" cy="16459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101">
            <a:extLst>
              <a:ext uri="{FF2B5EF4-FFF2-40B4-BE49-F238E27FC236}">
                <a16:creationId xmlns:a16="http://schemas.microsoft.com/office/drawing/2014/main" id="{699A77D1-1400-4940-8A7E-2941A317520E}"/>
              </a:ext>
            </a:extLst>
          </p:cNvPr>
          <p:cNvSpPr>
            <a:spLocks noChangeAspect="1" noEditPoints="1"/>
          </p:cNvSpPr>
          <p:nvPr/>
        </p:nvSpPr>
        <p:spPr bwMode="auto">
          <a:xfrm>
            <a:off x="6840107" y="1896573"/>
            <a:ext cx="578397" cy="53511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grpSp>
        <p:nvGrpSpPr>
          <p:cNvPr id="113" name="Group 112">
            <a:extLst>
              <a:ext uri="{FF2B5EF4-FFF2-40B4-BE49-F238E27FC236}">
                <a16:creationId xmlns:a16="http://schemas.microsoft.com/office/drawing/2014/main" id="{540009FA-7505-4DB1-8FAD-EFB922F25E0C}"/>
              </a:ext>
            </a:extLst>
          </p:cNvPr>
          <p:cNvGrpSpPr/>
          <p:nvPr/>
        </p:nvGrpSpPr>
        <p:grpSpPr>
          <a:xfrm>
            <a:off x="2189708" y="1505400"/>
            <a:ext cx="4437013" cy="1334363"/>
            <a:chOff x="2189708" y="1505400"/>
            <a:chExt cx="4437013" cy="1334363"/>
          </a:xfrm>
        </p:grpSpPr>
        <p:sp>
          <p:nvSpPr>
            <p:cNvPr id="36" name="TextBox 35">
              <a:extLst>
                <a:ext uri="{FF2B5EF4-FFF2-40B4-BE49-F238E27FC236}">
                  <a16:creationId xmlns:a16="http://schemas.microsoft.com/office/drawing/2014/main" id="{81426D03-8E5A-458B-8745-B10301DE5367}"/>
                </a:ext>
              </a:extLst>
            </p:cNvPr>
            <p:cNvSpPr txBox="1"/>
            <p:nvPr/>
          </p:nvSpPr>
          <p:spPr>
            <a:xfrm>
              <a:off x="2189708" y="1505400"/>
              <a:ext cx="2379614" cy="330860"/>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DOLOR </a:t>
              </a:r>
              <a:r>
                <a:rPr lang="en-US" sz="1550" dirty="0">
                  <a:solidFill>
                    <a:srgbClr val="464646"/>
                  </a:solidFill>
                  <a:latin typeface="Bernard MT Condensed" panose="02050806060905020404" pitchFamily="18" charset="0"/>
                </a:rPr>
                <a:t>01</a:t>
              </a:r>
            </a:p>
          </p:txBody>
        </p:sp>
        <p:sp>
          <p:nvSpPr>
            <p:cNvPr id="37" name="TextBox 36">
              <a:extLst>
                <a:ext uri="{FF2B5EF4-FFF2-40B4-BE49-F238E27FC236}">
                  <a16:creationId xmlns:a16="http://schemas.microsoft.com/office/drawing/2014/main" id="{ABFC9786-DCFA-4D39-86AD-9C0CF4AD5A70}"/>
                </a:ext>
              </a:extLst>
            </p:cNvPr>
            <p:cNvSpPr txBox="1"/>
            <p:nvPr/>
          </p:nvSpPr>
          <p:spPr>
            <a:xfrm>
              <a:off x="2364460" y="1962600"/>
              <a:ext cx="4262261" cy="877163"/>
            </a:xfrm>
            <a:prstGeom prst="rect">
              <a:avLst/>
            </a:prstGeom>
            <a:noFill/>
          </p:spPr>
          <p:txBody>
            <a:bodyPr wrap="square" rtlCol="0">
              <a:spAutoFit/>
            </a:bodyPr>
            <a:lstStyle/>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cxnSp>
          <p:nvCxnSpPr>
            <p:cNvPr id="38" name="Straight Connector 37">
              <a:extLst>
                <a:ext uri="{FF2B5EF4-FFF2-40B4-BE49-F238E27FC236}">
                  <a16:creationId xmlns:a16="http://schemas.microsoft.com/office/drawing/2014/main" id="{6B72C144-06B1-4846-BF2D-BD4EA3285565}"/>
                </a:ext>
              </a:extLst>
            </p:cNvPr>
            <p:cNvCxnSpPr>
              <a:cxnSpLocks/>
            </p:cNvCxnSpPr>
            <p:nvPr/>
          </p:nvCxnSpPr>
          <p:spPr>
            <a:xfrm flipH="1">
              <a:off x="2283321" y="1916880"/>
              <a:ext cx="3840480" cy="0"/>
            </a:xfrm>
            <a:prstGeom prst="line">
              <a:avLst/>
            </a:prstGeom>
            <a:ln w="15875"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sp>
        <p:nvSpPr>
          <p:cNvPr id="87" name="Freeform: Shape 86">
            <a:extLst>
              <a:ext uri="{FF2B5EF4-FFF2-40B4-BE49-F238E27FC236}">
                <a16:creationId xmlns:a16="http://schemas.microsoft.com/office/drawing/2014/main" id="{2002F3A3-E068-4B5C-B99F-3E0BBF5BE7D5}"/>
              </a:ext>
            </a:extLst>
          </p:cNvPr>
          <p:cNvSpPr/>
          <p:nvPr/>
        </p:nvSpPr>
        <p:spPr>
          <a:xfrm>
            <a:off x="5175658" y="4953000"/>
            <a:ext cx="6341315" cy="16459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5" name="Group 114">
            <a:extLst>
              <a:ext uri="{FF2B5EF4-FFF2-40B4-BE49-F238E27FC236}">
                <a16:creationId xmlns:a16="http://schemas.microsoft.com/office/drawing/2014/main" id="{D4EC99D1-5C9A-4F87-8157-B1ACD400219D}"/>
              </a:ext>
            </a:extLst>
          </p:cNvPr>
          <p:cNvGrpSpPr/>
          <p:nvPr/>
        </p:nvGrpSpPr>
        <p:grpSpPr>
          <a:xfrm>
            <a:off x="5847308" y="5163000"/>
            <a:ext cx="4437013" cy="1334363"/>
            <a:chOff x="5847308" y="5163000"/>
            <a:chExt cx="4437013" cy="1334363"/>
          </a:xfrm>
        </p:grpSpPr>
        <p:sp>
          <p:nvSpPr>
            <p:cNvPr id="91" name="TextBox 90">
              <a:extLst>
                <a:ext uri="{FF2B5EF4-FFF2-40B4-BE49-F238E27FC236}">
                  <a16:creationId xmlns:a16="http://schemas.microsoft.com/office/drawing/2014/main" id="{E67EB1DA-78ED-4D9A-82D6-9A77E6039EE8}"/>
                </a:ext>
              </a:extLst>
            </p:cNvPr>
            <p:cNvSpPr txBox="1"/>
            <p:nvPr/>
          </p:nvSpPr>
          <p:spPr>
            <a:xfrm>
              <a:off x="5847308" y="5163000"/>
              <a:ext cx="2379614" cy="330860"/>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DOLOR </a:t>
              </a:r>
              <a:r>
                <a:rPr lang="en-US" sz="1550" dirty="0">
                  <a:solidFill>
                    <a:srgbClr val="464646"/>
                  </a:solidFill>
                  <a:latin typeface="Bernard MT Condensed" panose="02050806060905020404" pitchFamily="18" charset="0"/>
                </a:rPr>
                <a:t>03</a:t>
              </a:r>
            </a:p>
          </p:txBody>
        </p:sp>
        <p:sp>
          <p:nvSpPr>
            <p:cNvPr id="92" name="TextBox 91">
              <a:extLst>
                <a:ext uri="{FF2B5EF4-FFF2-40B4-BE49-F238E27FC236}">
                  <a16:creationId xmlns:a16="http://schemas.microsoft.com/office/drawing/2014/main" id="{730456BC-310E-4D6B-B302-EB8F88E57409}"/>
                </a:ext>
              </a:extLst>
            </p:cNvPr>
            <p:cNvSpPr txBox="1"/>
            <p:nvPr/>
          </p:nvSpPr>
          <p:spPr>
            <a:xfrm>
              <a:off x="6022060" y="5620200"/>
              <a:ext cx="4262261" cy="877163"/>
            </a:xfrm>
            <a:prstGeom prst="rect">
              <a:avLst/>
            </a:prstGeom>
            <a:noFill/>
          </p:spPr>
          <p:txBody>
            <a:bodyPr wrap="square" rtlCol="0">
              <a:spAutoFit/>
            </a:bodyPr>
            <a:lstStyle/>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cxnSp>
          <p:nvCxnSpPr>
            <p:cNvPr id="93" name="Straight Connector 92">
              <a:extLst>
                <a:ext uri="{FF2B5EF4-FFF2-40B4-BE49-F238E27FC236}">
                  <a16:creationId xmlns:a16="http://schemas.microsoft.com/office/drawing/2014/main" id="{300DC4FF-D9CF-4FA7-B992-95D6153D49AE}"/>
                </a:ext>
              </a:extLst>
            </p:cNvPr>
            <p:cNvCxnSpPr>
              <a:cxnSpLocks/>
            </p:cNvCxnSpPr>
            <p:nvPr/>
          </p:nvCxnSpPr>
          <p:spPr>
            <a:xfrm flipH="1">
              <a:off x="5940921" y="5574480"/>
              <a:ext cx="3840480" cy="0"/>
            </a:xfrm>
            <a:prstGeom prst="line">
              <a:avLst/>
            </a:prstGeom>
            <a:ln w="15875"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sp>
        <p:nvSpPr>
          <p:cNvPr id="96" name="Freeform: Shape 95">
            <a:extLst>
              <a:ext uri="{FF2B5EF4-FFF2-40B4-BE49-F238E27FC236}">
                <a16:creationId xmlns:a16="http://schemas.microsoft.com/office/drawing/2014/main" id="{E45F4CEB-CDA0-4B0B-B697-0FBCB21402FB}"/>
              </a:ext>
            </a:extLst>
          </p:cNvPr>
          <p:cNvSpPr/>
          <p:nvPr/>
        </p:nvSpPr>
        <p:spPr>
          <a:xfrm>
            <a:off x="3346858" y="3124200"/>
            <a:ext cx="6341315" cy="16459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4" name="Group 113">
            <a:extLst>
              <a:ext uri="{FF2B5EF4-FFF2-40B4-BE49-F238E27FC236}">
                <a16:creationId xmlns:a16="http://schemas.microsoft.com/office/drawing/2014/main" id="{CE7003E1-D534-4C5A-A4BD-E34F110D2C90}"/>
              </a:ext>
            </a:extLst>
          </p:cNvPr>
          <p:cNvGrpSpPr/>
          <p:nvPr/>
        </p:nvGrpSpPr>
        <p:grpSpPr>
          <a:xfrm>
            <a:off x="4018508" y="3334200"/>
            <a:ext cx="4437013" cy="1334363"/>
            <a:chOff x="4018508" y="3334200"/>
            <a:chExt cx="4437013" cy="1334363"/>
          </a:xfrm>
        </p:grpSpPr>
        <p:sp>
          <p:nvSpPr>
            <p:cNvPr id="100" name="TextBox 99">
              <a:extLst>
                <a:ext uri="{FF2B5EF4-FFF2-40B4-BE49-F238E27FC236}">
                  <a16:creationId xmlns:a16="http://schemas.microsoft.com/office/drawing/2014/main" id="{E60A6025-22A6-4D99-9F58-794E63BD660B}"/>
                </a:ext>
              </a:extLst>
            </p:cNvPr>
            <p:cNvSpPr txBox="1"/>
            <p:nvPr/>
          </p:nvSpPr>
          <p:spPr>
            <a:xfrm>
              <a:off x="4018508" y="3334200"/>
              <a:ext cx="2379614" cy="330860"/>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DOLOR </a:t>
              </a:r>
              <a:r>
                <a:rPr lang="en-US" sz="1550" dirty="0">
                  <a:solidFill>
                    <a:srgbClr val="464646"/>
                  </a:solidFill>
                  <a:latin typeface="Bernard MT Condensed" panose="02050806060905020404" pitchFamily="18" charset="0"/>
                </a:rPr>
                <a:t>02</a:t>
              </a:r>
            </a:p>
          </p:txBody>
        </p:sp>
        <p:sp>
          <p:nvSpPr>
            <p:cNvPr id="101" name="TextBox 100">
              <a:extLst>
                <a:ext uri="{FF2B5EF4-FFF2-40B4-BE49-F238E27FC236}">
                  <a16:creationId xmlns:a16="http://schemas.microsoft.com/office/drawing/2014/main" id="{02AAFEB6-2898-42D4-A3FD-806809C21C1C}"/>
                </a:ext>
              </a:extLst>
            </p:cNvPr>
            <p:cNvSpPr txBox="1"/>
            <p:nvPr/>
          </p:nvSpPr>
          <p:spPr>
            <a:xfrm>
              <a:off x="4193260" y="3791400"/>
              <a:ext cx="4262261" cy="877163"/>
            </a:xfrm>
            <a:prstGeom prst="rect">
              <a:avLst/>
            </a:prstGeom>
            <a:noFill/>
          </p:spPr>
          <p:txBody>
            <a:bodyPr wrap="square" rtlCol="0">
              <a:spAutoFit/>
            </a:bodyPr>
            <a:lstStyle/>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cxnSp>
          <p:nvCxnSpPr>
            <p:cNvPr id="102" name="Straight Connector 101">
              <a:extLst>
                <a:ext uri="{FF2B5EF4-FFF2-40B4-BE49-F238E27FC236}">
                  <a16:creationId xmlns:a16="http://schemas.microsoft.com/office/drawing/2014/main" id="{DAACDC5A-2CFF-41CF-AC43-48A7B41682C4}"/>
                </a:ext>
              </a:extLst>
            </p:cNvPr>
            <p:cNvCxnSpPr>
              <a:cxnSpLocks/>
            </p:cNvCxnSpPr>
            <p:nvPr/>
          </p:nvCxnSpPr>
          <p:spPr>
            <a:xfrm flipH="1">
              <a:off x="4112121" y="3745680"/>
              <a:ext cx="3840480" cy="0"/>
            </a:xfrm>
            <a:prstGeom prst="line">
              <a:avLst/>
            </a:prstGeom>
            <a:ln w="15875"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sp>
        <p:nvSpPr>
          <p:cNvPr id="103" name="TextBox 102">
            <a:extLst>
              <a:ext uri="{FF2B5EF4-FFF2-40B4-BE49-F238E27FC236}">
                <a16:creationId xmlns:a16="http://schemas.microsoft.com/office/drawing/2014/main" id="{C315174D-73F2-441E-917D-C3A5A8098064}"/>
              </a:ext>
            </a:extLst>
          </p:cNvPr>
          <p:cNvSpPr txBox="1"/>
          <p:nvPr/>
        </p:nvSpPr>
        <p:spPr>
          <a:xfrm>
            <a:off x="7116901" y="258228"/>
            <a:ext cx="4702565" cy="984885"/>
          </a:xfrm>
          <a:prstGeom prst="rect">
            <a:avLst/>
          </a:prstGeom>
          <a:noFill/>
        </p:spPr>
        <p:txBody>
          <a:bodyPr wrap="square" rtlCol="0">
            <a:spAutoFit/>
          </a:bodyPr>
          <a:lstStyle/>
          <a:p>
            <a:pPr algn="r"/>
            <a:r>
              <a:rPr lang="en-US" sz="4400" dirty="0">
                <a:solidFill>
                  <a:srgbClr val="464646"/>
                </a:solidFill>
                <a:latin typeface="Bernard MT Condensed" panose="02050806060905020404" pitchFamily="18" charset="0"/>
              </a:rPr>
              <a:t>TITLE GOES HERE</a:t>
            </a:r>
          </a:p>
          <a:p>
            <a:pPr algn="r"/>
            <a:r>
              <a:rPr lang="en-US" sz="1400" dirty="0">
                <a:solidFill>
                  <a:srgbClr val="464646"/>
                </a:solidFill>
                <a:latin typeface="Candara" panose="020E0502030303020204" pitchFamily="34" charset="0"/>
              </a:rPr>
              <a:t>Your Subtitle</a:t>
            </a:r>
          </a:p>
        </p:txBody>
      </p:sp>
      <p:grpSp>
        <p:nvGrpSpPr>
          <p:cNvPr id="104" name="Group 103">
            <a:extLst>
              <a:ext uri="{FF2B5EF4-FFF2-40B4-BE49-F238E27FC236}">
                <a16:creationId xmlns:a16="http://schemas.microsoft.com/office/drawing/2014/main" id="{3721207B-6F0E-43D9-A29C-25D83B6C14C0}"/>
              </a:ext>
            </a:extLst>
          </p:cNvPr>
          <p:cNvGrpSpPr>
            <a:grpSpLocks noChangeAspect="1"/>
          </p:cNvGrpSpPr>
          <p:nvPr/>
        </p:nvGrpSpPr>
        <p:grpSpPr>
          <a:xfrm>
            <a:off x="8823912" y="3680387"/>
            <a:ext cx="597409" cy="548640"/>
            <a:chOff x="2828925" y="2020888"/>
            <a:chExt cx="311151" cy="285750"/>
          </a:xfrm>
          <a:solidFill>
            <a:srgbClr val="56595E"/>
          </a:solidFill>
        </p:grpSpPr>
        <p:sp>
          <p:nvSpPr>
            <p:cNvPr id="105" name="Freeform 5">
              <a:extLst>
                <a:ext uri="{FF2B5EF4-FFF2-40B4-BE49-F238E27FC236}">
                  <a16:creationId xmlns:a16="http://schemas.microsoft.com/office/drawing/2014/main" id="{7DC6B498-B9F8-422C-A819-29D6F42A8D2A}"/>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06" name="Freeform 6">
              <a:extLst>
                <a:ext uri="{FF2B5EF4-FFF2-40B4-BE49-F238E27FC236}">
                  <a16:creationId xmlns:a16="http://schemas.microsoft.com/office/drawing/2014/main" id="{4B1D659F-160C-4F61-9956-9BE127C540EE}"/>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07" name="Oval 7">
              <a:extLst>
                <a:ext uri="{FF2B5EF4-FFF2-40B4-BE49-F238E27FC236}">
                  <a16:creationId xmlns:a16="http://schemas.microsoft.com/office/drawing/2014/main" id="{9C15B75A-CD87-4FF5-B075-C09537DC8322}"/>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08" name="Freeform 8">
              <a:extLst>
                <a:ext uri="{FF2B5EF4-FFF2-40B4-BE49-F238E27FC236}">
                  <a16:creationId xmlns:a16="http://schemas.microsoft.com/office/drawing/2014/main" id="{2A45C15C-5DD8-4B40-A367-04C3B1045106}"/>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grpSp>
      <p:sp>
        <p:nvSpPr>
          <p:cNvPr id="109" name="Freeform 131">
            <a:extLst>
              <a:ext uri="{FF2B5EF4-FFF2-40B4-BE49-F238E27FC236}">
                <a16:creationId xmlns:a16="http://schemas.microsoft.com/office/drawing/2014/main" id="{DEF795A5-A2F4-4D68-9B4A-291A2FF31AC4}"/>
              </a:ext>
            </a:extLst>
          </p:cNvPr>
          <p:cNvSpPr>
            <a:spLocks noChangeAspect="1" noEditPoints="1"/>
          </p:cNvSpPr>
          <p:nvPr/>
        </p:nvSpPr>
        <p:spPr bwMode="auto">
          <a:xfrm>
            <a:off x="10532809" y="5480055"/>
            <a:ext cx="582751" cy="54864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56595E"/>
          </a:solidFill>
          <a:ln>
            <a:noFill/>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pic>
        <p:nvPicPr>
          <p:cNvPr id="39" name="Picture 38">
            <a:hlinkClick r:id="rId2"/>
            <a:extLst>
              <a:ext uri="{FF2B5EF4-FFF2-40B4-BE49-F238E27FC236}">
                <a16:creationId xmlns:a16="http://schemas.microsoft.com/office/drawing/2014/main" id="{34948043-F3C0-47C5-8A30-8AD8C8F400B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5245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03"/>
                                        </p:tgtEl>
                                        <p:attrNameLst>
                                          <p:attrName>style.visibility</p:attrName>
                                        </p:attrNameLst>
                                      </p:cBhvr>
                                      <p:to>
                                        <p:strVal val="visible"/>
                                      </p:to>
                                    </p:set>
                                    <p:animEffect transition="in" filter="wipe(right)">
                                      <p:cBhvr>
                                        <p:cTn id="7" dur="500"/>
                                        <p:tgtEl>
                                          <p:spTgt spid="10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dissolve">
                                      <p:cBhvr>
                                        <p:cTn id="11" dur="1000"/>
                                        <p:tgtEl>
                                          <p:spTgt spid="31"/>
                                        </p:tgtEl>
                                      </p:cBhvr>
                                    </p:animEffect>
                                  </p:childTnLst>
                                </p:cTn>
                              </p:par>
                            </p:childTnLst>
                          </p:cTn>
                        </p:par>
                        <p:par>
                          <p:cTn id="12" fill="hold">
                            <p:stCondLst>
                              <p:cond delay="1500"/>
                            </p:stCondLst>
                            <p:childTnLst>
                              <p:par>
                                <p:cTn id="13" presetID="47" presetClass="entr" presetSubtype="0" fill="hold" nodeType="afterEffect">
                                  <p:stCondLst>
                                    <p:cond delay="0"/>
                                  </p:stCondLst>
                                  <p:childTnLst>
                                    <p:set>
                                      <p:cBhvr>
                                        <p:cTn id="14" dur="1" fill="hold">
                                          <p:stCondLst>
                                            <p:cond delay="0"/>
                                          </p:stCondLst>
                                        </p:cTn>
                                        <p:tgtEl>
                                          <p:spTgt spid="110"/>
                                        </p:tgtEl>
                                        <p:attrNameLst>
                                          <p:attrName>style.visibility</p:attrName>
                                        </p:attrNameLst>
                                      </p:cBhvr>
                                      <p:to>
                                        <p:strVal val="visible"/>
                                      </p:to>
                                    </p:set>
                                    <p:animEffect transition="in" filter="fade">
                                      <p:cBhvr>
                                        <p:cTn id="15" dur="1000"/>
                                        <p:tgtEl>
                                          <p:spTgt spid="110"/>
                                        </p:tgtEl>
                                      </p:cBhvr>
                                    </p:animEffect>
                                    <p:anim calcmode="lin" valueType="num">
                                      <p:cBhvr>
                                        <p:cTn id="16" dur="1000" fill="hold"/>
                                        <p:tgtEl>
                                          <p:spTgt spid="110"/>
                                        </p:tgtEl>
                                        <p:attrNameLst>
                                          <p:attrName>ppt_x</p:attrName>
                                        </p:attrNameLst>
                                      </p:cBhvr>
                                      <p:tavLst>
                                        <p:tav tm="0">
                                          <p:val>
                                            <p:strVal val="#ppt_x"/>
                                          </p:val>
                                        </p:tav>
                                        <p:tav tm="100000">
                                          <p:val>
                                            <p:strVal val="#ppt_x"/>
                                          </p:val>
                                        </p:tav>
                                      </p:tavLst>
                                    </p:anim>
                                    <p:anim calcmode="lin" valueType="num">
                                      <p:cBhvr>
                                        <p:cTn id="17" dur="1000" fill="hold"/>
                                        <p:tgtEl>
                                          <p:spTgt spid="110"/>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22" presetClass="entr" presetSubtype="8" fill="hold" nodeType="afterEffect">
                                  <p:stCondLst>
                                    <p:cond delay="0"/>
                                  </p:stCondLst>
                                  <p:childTnLst>
                                    <p:set>
                                      <p:cBhvr>
                                        <p:cTn id="20" dur="1" fill="hold">
                                          <p:stCondLst>
                                            <p:cond delay="0"/>
                                          </p:stCondLst>
                                        </p:cTn>
                                        <p:tgtEl>
                                          <p:spTgt spid="113"/>
                                        </p:tgtEl>
                                        <p:attrNameLst>
                                          <p:attrName>style.visibility</p:attrName>
                                        </p:attrNameLst>
                                      </p:cBhvr>
                                      <p:to>
                                        <p:strVal val="visible"/>
                                      </p:to>
                                    </p:set>
                                    <p:animEffect transition="in" filter="wipe(left)">
                                      <p:cBhvr>
                                        <p:cTn id="21" dur="1250"/>
                                        <p:tgtEl>
                                          <p:spTgt spid="113"/>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35"/>
                                        </p:tgtEl>
                                        <p:attrNameLst>
                                          <p:attrName>style.visibility</p:attrName>
                                        </p:attrNameLst>
                                      </p:cBhvr>
                                      <p:to>
                                        <p:strVal val="visible"/>
                                      </p:to>
                                    </p:set>
                                    <p:anim calcmode="lin" valueType="num">
                                      <p:cBhvr>
                                        <p:cTn id="24" dur="1250" fill="hold"/>
                                        <p:tgtEl>
                                          <p:spTgt spid="35"/>
                                        </p:tgtEl>
                                        <p:attrNameLst>
                                          <p:attrName>ppt_w</p:attrName>
                                        </p:attrNameLst>
                                      </p:cBhvr>
                                      <p:tavLst>
                                        <p:tav tm="0">
                                          <p:val>
                                            <p:fltVal val="0"/>
                                          </p:val>
                                        </p:tav>
                                        <p:tav tm="100000">
                                          <p:val>
                                            <p:strVal val="#ppt_w"/>
                                          </p:val>
                                        </p:tav>
                                      </p:tavLst>
                                    </p:anim>
                                    <p:anim calcmode="lin" valueType="num">
                                      <p:cBhvr>
                                        <p:cTn id="25" dur="1250" fill="hold"/>
                                        <p:tgtEl>
                                          <p:spTgt spid="35"/>
                                        </p:tgtEl>
                                        <p:attrNameLst>
                                          <p:attrName>ppt_h</p:attrName>
                                        </p:attrNameLst>
                                      </p:cBhvr>
                                      <p:tavLst>
                                        <p:tav tm="0">
                                          <p:val>
                                            <p:fltVal val="0"/>
                                          </p:val>
                                        </p:tav>
                                        <p:tav tm="100000">
                                          <p:val>
                                            <p:strVal val="#ppt_h"/>
                                          </p:val>
                                        </p:tav>
                                      </p:tavLst>
                                    </p:anim>
                                    <p:animEffect transition="in" filter="fade">
                                      <p:cBhvr>
                                        <p:cTn id="26" dur="1250"/>
                                        <p:tgtEl>
                                          <p:spTgt spid="35"/>
                                        </p:tgtEl>
                                      </p:cBhvr>
                                    </p:animEffect>
                                  </p:childTnLst>
                                </p:cTn>
                              </p:par>
                            </p:childTnLst>
                          </p:cTn>
                        </p:par>
                        <p:par>
                          <p:cTn id="27" fill="hold">
                            <p:stCondLst>
                              <p:cond delay="3750"/>
                            </p:stCondLst>
                            <p:childTnLst>
                              <p:par>
                                <p:cTn id="28" presetID="9" presetClass="entr" presetSubtype="0" fill="hold" grpId="0" nodeType="afterEffect">
                                  <p:stCondLst>
                                    <p:cond delay="0"/>
                                  </p:stCondLst>
                                  <p:childTnLst>
                                    <p:set>
                                      <p:cBhvr>
                                        <p:cTn id="29" dur="1" fill="hold">
                                          <p:stCondLst>
                                            <p:cond delay="0"/>
                                          </p:stCondLst>
                                        </p:cTn>
                                        <p:tgtEl>
                                          <p:spTgt spid="96"/>
                                        </p:tgtEl>
                                        <p:attrNameLst>
                                          <p:attrName>style.visibility</p:attrName>
                                        </p:attrNameLst>
                                      </p:cBhvr>
                                      <p:to>
                                        <p:strVal val="visible"/>
                                      </p:to>
                                    </p:set>
                                    <p:animEffect transition="in" filter="dissolve">
                                      <p:cBhvr>
                                        <p:cTn id="30" dur="1000"/>
                                        <p:tgtEl>
                                          <p:spTgt spid="96"/>
                                        </p:tgtEl>
                                      </p:cBhvr>
                                    </p:animEffect>
                                  </p:childTnLst>
                                </p:cTn>
                              </p:par>
                            </p:childTnLst>
                          </p:cTn>
                        </p:par>
                        <p:par>
                          <p:cTn id="31" fill="hold">
                            <p:stCondLst>
                              <p:cond delay="4750"/>
                            </p:stCondLst>
                            <p:childTnLst>
                              <p:par>
                                <p:cTn id="32" presetID="47" presetClass="entr" presetSubtype="0" fill="hold" nodeType="afterEffect">
                                  <p:stCondLst>
                                    <p:cond delay="0"/>
                                  </p:stCondLst>
                                  <p:childTnLst>
                                    <p:set>
                                      <p:cBhvr>
                                        <p:cTn id="33" dur="1" fill="hold">
                                          <p:stCondLst>
                                            <p:cond delay="0"/>
                                          </p:stCondLst>
                                        </p:cTn>
                                        <p:tgtEl>
                                          <p:spTgt spid="111"/>
                                        </p:tgtEl>
                                        <p:attrNameLst>
                                          <p:attrName>style.visibility</p:attrName>
                                        </p:attrNameLst>
                                      </p:cBhvr>
                                      <p:to>
                                        <p:strVal val="visible"/>
                                      </p:to>
                                    </p:set>
                                    <p:animEffect transition="in" filter="fade">
                                      <p:cBhvr>
                                        <p:cTn id="34" dur="1000"/>
                                        <p:tgtEl>
                                          <p:spTgt spid="111"/>
                                        </p:tgtEl>
                                      </p:cBhvr>
                                    </p:animEffect>
                                    <p:anim calcmode="lin" valueType="num">
                                      <p:cBhvr>
                                        <p:cTn id="35" dur="1000" fill="hold"/>
                                        <p:tgtEl>
                                          <p:spTgt spid="111"/>
                                        </p:tgtEl>
                                        <p:attrNameLst>
                                          <p:attrName>ppt_x</p:attrName>
                                        </p:attrNameLst>
                                      </p:cBhvr>
                                      <p:tavLst>
                                        <p:tav tm="0">
                                          <p:val>
                                            <p:strVal val="#ppt_x"/>
                                          </p:val>
                                        </p:tav>
                                        <p:tav tm="100000">
                                          <p:val>
                                            <p:strVal val="#ppt_x"/>
                                          </p:val>
                                        </p:tav>
                                      </p:tavLst>
                                    </p:anim>
                                    <p:anim calcmode="lin" valueType="num">
                                      <p:cBhvr>
                                        <p:cTn id="36" dur="1000" fill="hold"/>
                                        <p:tgtEl>
                                          <p:spTgt spid="111"/>
                                        </p:tgtEl>
                                        <p:attrNameLst>
                                          <p:attrName>ppt_y</p:attrName>
                                        </p:attrNameLst>
                                      </p:cBhvr>
                                      <p:tavLst>
                                        <p:tav tm="0">
                                          <p:val>
                                            <p:strVal val="#ppt_y-.1"/>
                                          </p:val>
                                        </p:tav>
                                        <p:tav tm="100000">
                                          <p:val>
                                            <p:strVal val="#ppt_y"/>
                                          </p:val>
                                        </p:tav>
                                      </p:tavLst>
                                    </p:anim>
                                  </p:childTnLst>
                                </p:cTn>
                              </p:par>
                            </p:childTnLst>
                          </p:cTn>
                        </p:par>
                        <p:par>
                          <p:cTn id="37" fill="hold">
                            <p:stCondLst>
                              <p:cond delay="5750"/>
                            </p:stCondLst>
                            <p:childTnLst>
                              <p:par>
                                <p:cTn id="38" presetID="22" presetClass="entr" presetSubtype="8" fill="hold" nodeType="afterEffect">
                                  <p:stCondLst>
                                    <p:cond delay="0"/>
                                  </p:stCondLst>
                                  <p:childTnLst>
                                    <p:set>
                                      <p:cBhvr>
                                        <p:cTn id="39" dur="1" fill="hold">
                                          <p:stCondLst>
                                            <p:cond delay="0"/>
                                          </p:stCondLst>
                                        </p:cTn>
                                        <p:tgtEl>
                                          <p:spTgt spid="114"/>
                                        </p:tgtEl>
                                        <p:attrNameLst>
                                          <p:attrName>style.visibility</p:attrName>
                                        </p:attrNameLst>
                                      </p:cBhvr>
                                      <p:to>
                                        <p:strVal val="visible"/>
                                      </p:to>
                                    </p:set>
                                    <p:animEffect transition="in" filter="wipe(left)">
                                      <p:cBhvr>
                                        <p:cTn id="40" dur="1250"/>
                                        <p:tgtEl>
                                          <p:spTgt spid="114"/>
                                        </p:tgtEl>
                                      </p:cBhvr>
                                    </p:animEffect>
                                  </p:childTnLst>
                                </p:cTn>
                              </p:par>
                              <p:par>
                                <p:cTn id="41" presetID="53" presetClass="entr" presetSubtype="16" fill="hold" nodeType="withEffect">
                                  <p:stCondLst>
                                    <p:cond delay="0"/>
                                  </p:stCondLst>
                                  <p:childTnLst>
                                    <p:set>
                                      <p:cBhvr>
                                        <p:cTn id="42" dur="1" fill="hold">
                                          <p:stCondLst>
                                            <p:cond delay="0"/>
                                          </p:stCondLst>
                                        </p:cTn>
                                        <p:tgtEl>
                                          <p:spTgt spid="104"/>
                                        </p:tgtEl>
                                        <p:attrNameLst>
                                          <p:attrName>style.visibility</p:attrName>
                                        </p:attrNameLst>
                                      </p:cBhvr>
                                      <p:to>
                                        <p:strVal val="visible"/>
                                      </p:to>
                                    </p:set>
                                    <p:anim calcmode="lin" valueType="num">
                                      <p:cBhvr>
                                        <p:cTn id="43" dur="1250" fill="hold"/>
                                        <p:tgtEl>
                                          <p:spTgt spid="104"/>
                                        </p:tgtEl>
                                        <p:attrNameLst>
                                          <p:attrName>ppt_w</p:attrName>
                                        </p:attrNameLst>
                                      </p:cBhvr>
                                      <p:tavLst>
                                        <p:tav tm="0">
                                          <p:val>
                                            <p:fltVal val="0"/>
                                          </p:val>
                                        </p:tav>
                                        <p:tav tm="100000">
                                          <p:val>
                                            <p:strVal val="#ppt_w"/>
                                          </p:val>
                                        </p:tav>
                                      </p:tavLst>
                                    </p:anim>
                                    <p:anim calcmode="lin" valueType="num">
                                      <p:cBhvr>
                                        <p:cTn id="44" dur="1250" fill="hold"/>
                                        <p:tgtEl>
                                          <p:spTgt spid="104"/>
                                        </p:tgtEl>
                                        <p:attrNameLst>
                                          <p:attrName>ppt_h</p:attrName>
                                        </p:attrNameLst>
                                      </p:cBhvr>
                                      <p:tavLst>
                                        <p:tav tm="0">
                                          <p:val>
                                            <p:fltVal val="0"/>
                                          </p:val>
                                        </p:tav>
                                        <p:tav tm="100000">
                                          <p:val>
                                            <p:strVal val="#ppt_h"/>
                                          </p:val>
                                        </p:tav>
                                      </p:tavLst>
                                    </p:anim>
                                    <p:animEffect transition="in" filter="fade">
                                      <p:cBhvr>
                                        <p:cTn id="45" dur="1250"/>
                                        <p:tgtEl>
                                          <p:spTgt spid="104"/>
                                        </p:tgtEl>
                                      </p:cBhvr>
                                    </p:animEffect>
                                  </p:childTnLst>
                                </p:cTn>
                              </p:par>
                            </p:childTnLst>
                          </p:cTn>
                        </p:par>
                        <p:par>
                          <p:cTn id="46" fill="hold">
                            <p:stCondLst>
                              <p:cond delay="7000"/>
                            </p:stCondLst>
                            <p:childTnLst>
                              <p:par>
                                <p:cTn id="47" presetID="9" presetClass="entr" presetSubtype="0" fill="hold" grpId="0" nodeType="afterEffect">
                                  <p:stCondLst>
                                    <p:cond delay="0"/>
                                  </p:stCondLst>
                                  <p:childTnLst>
                                    <p:set>
                                      <p:cBhvr>
                                        <p:cTn id="48" dur="1" fill="hold">
                                          <p:stCondLst>
                                            <p:cond delay="0"/>
                                          </p:stCondLst>
                                        </p:cTn>
                                        <p:tgtEl>
                                          <p:spTgt spid="87"/>
                                        </p:tgtEl>
                                        <p:attrNameLst>
                                          <p:attrName>style.visibility</p:attrName>
                                        </p:attrNameLst>
                                      </p:cBhvr>
                                      <p:to>
                                        <p:strVal val="visible"/>
                                      </p:to>
                                    </p:set>
                                    <p:animEffect transition="in" filter="dissolve">
                                      <p:cBhvr>
                                        <p:cTn id="49" dur="1000"/>
                                        <p:tgtEl>
                                          <p:spTgt spid="87"/>
                                        </p:tgtEl>
                                      </p:cBhvr>
                                    </p:animEffect>
                                  </p:childTnLst>
                                </p:cTn>
                              </p:par>
                            </p:childTnLst>
                          </p:cTn>
                        </p:par>
                        <p:par>
                          <p:cTn id="50" fill="hold">
                            <p:stCondLst>
                              <p:cond delay="8000"/>
                            </p:stCondLst>
                            <p:childTnLst>
                              <p:par>
                                <p:cTn id="51" presetID="47" presetClass="entr" presetSubtype="0" fill="hold" nodeType="afterEffect">
                                  <p:stCondLst>
                                    <p:cond delay="0"/>
                                  </p:stCondLst>
                                  <p:childTnLst>
                                    <p:set>
                                      <p:cBhvr>
                                        <p:cTn id="52" dur="1" fill="hold">
                                          <p:stCondLst>
                                            <p:cond delay="0"/>
                                          </p:stCondLst>
                                        </p:cTn>
                                        <p:tgtEl>
                                          <p:spTgt spid="112"/>
                                        </p:tgtEl>
                                        <p:attrNameLst>
                                          <p:attrName>style.visibility</p:attrName>
                                        </p:attrNameLst>
                                      </p:cBhvr>
                                      <p:to>
                                        <p:strVal val="visible"/>
                                      </p:to>
                                    </p:set>
                                    <p:animEffect transition="in" filter="fade">
                                      <p:cBhvr>
                                        <p:cTn id="53" dur="1000"/>
                                        <p:tgtEl>
                                          <p:spTgt spid="112"/>
                                        </p:tgtEl>
                                      </p:cBhvr>
                                    </p:animEffect>
                                    <p:anim calcmode="lin" valueType="num">
                                      <p:cBhvr>
                                        <p:cTn id="54" dur="1000" fill="hold"/>
                                        <p:tgtEl>
                                          <p:spTgt spid="112"/>
                                        </p:tgtEl>
                                        <p:attrNameLst>
                                          <p:attrName>ppt_x</p:attrName>
                                        </p:attrNameLst>
                                      </p:cBhvr>
                                      <p:tavLst>
                                        <p:tav tm="0">
                                          <p:val>
                                            <p:strVal val="#ppt_x"/>
                                          </p:val>
                                        </p:tav>
                                        <p:tav tm="100000">
                                          <p:val>
                                            <p:strVal val="#ppt_x"/>
                                          </p:val>
                                        </p:tav>
                                      </p:tavLst>
                                    </p:anim>
                                    <p:anim calcmode="lin" valueType="num">
                                      <p:cBhvr>
                                        <p:cTn id="55" dur="1000" fill="hold"/>
                                        <p:tgtEl>
                                          <p:spTgt spid="112"/>
                                        </p:tgtEl>
                                        <p:attrNameLst>
                                          <p:attrName>ppt_y</p:attrName>
                                        </p:attrNameLst>
                                      </p:cBhvr>
                                      <p:tavLst>
                                        <p:tav tm="0">
                                          <p:val>
                                            <p:strVal val="#ppt_y-.1"/>
                                          </p:val>
                                        </p:tav>
                                        <p:tav tm="100000">
                                          <p:val>
                                            <p:strVal val="#ppt_y"/>
                                          </p:val>
                                        </p:tav>
                                      </p:tavLst>
                                    </p:anim>
                                  </p:childTnLst>
                                </p:cTn>
                              </p:par>
                            </p:childTnLst>
                          </p:cTn>
                        </p:par>
                        <p:par>
                          <p:cTn id="56" fill="hold">
                            <p:stCondLst>
                              <p:cond delay="9000"/>
                            </p:stCondLst>
                            <p:childTnLst>
                              <p:par>
                                <p:cTn id="57" presetID="22" presetClass="entr" presetSubtype="8" fill="hold" nodeType="afterEffect">
                                  <p:stCondLst>
                                    <p:cond delay="0"/>
                                  </p:stCondLst>
                                  <p:childTnLst>
                                    <p:set>
                                      <p:cBhvr>
                                        <p:cTn id="58" dur="1" fill="hold">
                                          <p:stCondLst>
                                            <p:cond delay="0"/>
                                          </p:stCondLst>
                                        </p:cTn>
                                        <p:tgtEl>
                                          <p:spTgt spid="115"/>
                                        </p:tgtEl>
                                        <p:attrNameLst>
                                          <p:attrName>style.visibility</p:attrName>
                                        </p:attrNameLst>
                                      </p:cBhvr>
                                      <p:to>
                                        <p:strVal val="visible"/>
                                      </p:to>
                                    </p:set>
                                    <p:animEffect transition="in" filter="wipe(left)">
                                      <p:cBhvr>
                                        <p:cTn id="59" dur="1250"/>
                                        <p:tgtEl>
                                          <p:spTgt spid="115"/>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109"/>
                                        </p:tgtEl>
                                        <p:attrNameLst>
                                          <p:attrName>style.visibility</p:attrName>
                                        </p:attrNameLst>
                                      </p:cBhvr>
                                      <p:to>
                                        <p:strVal val="visible"/>
                                      </p:to>
                                    </p:set>
                                    <p:anim calcmode="lin" valueType="num">
                                      <p:cBhvr>
                                        <p:cTn id="62" dur="1250" fill="hold"/>
                                        <p:tgtEl>
                                          <p:spTgt spid="109"/>
                                        </p:tgtEl>
                                        <p:attrNameLst>
                                          <p:attrName>ppt_w</p:attrName>
                                        </p:attrNameLst>
                                      </p:cBhvr>
                                      <p:tavLst>
                                        <p:tav tm="0">
                                          <p:val>
                                            <p:fltVal val="0"/>
                                          </p:val>
                                        </p:tav>
                                        <p:tav tm="100000">
                                          <p:val>
                                            <p:strVal val="#ppt_w"/>
                                          </p:val>
                                        </p:tav>
                                      </p:tavLst>
                                    </p:anim>
                                    <p:anim calcmode="lin" valueType="num">
                                      <p:cBhvr>
                                        <p:cTn id="63" dur="1250" fill="hold"/>
                                        <p:tgtEl>
                                          <p:spTgt spid="109"/>
                                        </p:tgtEl>
                                        <p:attrNameLst>
                                          <p:attrName>ppt_h</p:attrName>
                                        </p:attrNameLst>
                                      </p:cBhvr>
                                      <p:tavLst>
                                        <p:tav tm="0">
                                          <p:val>
                                            <p:fltVal val="0"/>
                                          </p:val>
                                        </p:tav>
                                        <p:tav tm="100000">
                                          <p:val>
                                            <p:strVal val="#ppt_h"/>
                                          </p:val>
                                        </p:tav>
                                      </p:tavLst>
                                    </p:anim>
                                    <p:animEffect transition="in" filter="fade">
                                      <p:cBhvr>
                                        <p:cTn id="64" dur="125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5" grpId="0" animBg="1"/>
      <p:bldP spid="87" grpId="0" animBg="1"/>
      <p:bldP spid="96" grpId="0" animBg="1"/>
      <p:bldP spid="103" grpId="0"/>
      <p:bldP spid="10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1425</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2019-09-18T22:04:51Z</dcterms:modified>
</cp:coreProperties>
</file>