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679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85C40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3EB8C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FFA80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01AA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4781C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C30000"/>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027C9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FF2B2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C30000"/>
              </a:gs>
              <a:gs pos="5000">
                <a:srgbClr val="027C91"/>
              </a:gs>
              <a:gs pos="65000">
                <a:srgbClr val="4781CB"/>
              </a:gs>
              <a:gs pos="95000">
                <a:srgbClr val="01AA8D"/>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01AA8D"/>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4781CB"/>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C30000"/>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027C91"/>
                </a:solidFill>
                <a:latin typeface="Bernard MT Condensed" panose="02050806060905020404" pitchFamily="18"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FF2B2A"/>
                </a:solidFill>
                <a:latin typeface="Bernard MT Condensed" panose="02050806060905020404" pitchFamily="18" charset="0"/>
              </a:rPr>
              <a:t>LOREM IPSUM DOLOR</a:t>
            </a:r>
          </a:p>
          <a:p>
            <a:pPr algn="r" defTabSz="1219170">
              <a:spcBef>
                <a:spcPct val="20000"/>
              </a:spcBef>
              <a:defRPr/>
            </a:pPr>
            <a:endParaRPr lang="en-US" sz="200" b="1"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85C401"/>
                </a:solidFill>
                <a:latin typeface="Bernard MT Condensed" panose="02050806060905020404" pitchFamily="18" charset="0"/>
              </a:rPr>
              <a:t>LOREM IPSUM DOLOR</a:t>
            </a:r>
          </a:p>
          <a:p>
            <a:pPr algn="r" defTabSz="1219170">
              <a:spcBef>
                <a:spcPct val="20000"/>
              </a:spcBef>
              <a:defRPr/>
            </a:pPr>
            <a:endParaRPr lang="en-US" sz="200" b="1"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3EB8CD"/>
                </a:solidFill>
                <a:latin typeface="Bernard MT Condensed" panose="02050806060905020404" pitchFamily="18" charset="0"/>
              </a:rPr>
              <a:t>LOREM IPSUM DOLOR</a:t>
            </a:r>
          </a:p>
          <a:p>
            <a:pPr algn="r" defTabSz="1219170">
              <a:spcBef>
                <a:spcPct val="20000"/>
              </a:spcBef>
              <a:defRPr/>
            </a:pPr>
            <a:endParaRPr lang="en-US" sz="200" b="1"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FFA803"/>
                </a:solidFill>
                <a:latin typeface="Bernard MT Condensed" panose="02050806060905020404" pitchFamily="18" charset="0"/>
              </a:rPr>
              <a:t>LOREM IPSUM DOLOR</a:t>
            </a:r>
          </a:p>
          <a:p>
            <a:pPr algn="r" defTabSz="1219170">
              <a:spcBef>
                <a:spcPct val="20000"/>
              </a:spcBef>
              <a:defRPr/>
            </a:pPr>
            <a:endParaRPr lang="en-US" sz="200" b="1"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85C401"/>
              </a:gs>
              <a:gs pos="5000">
                <a:srgbClr val="FF2B2A"/>
              </a:gs>
              <a:gs pos="65000">
                <a:srgbClr val="3EB8CD"/>
              </a:gs>
              <a:gs pos="95000">
                <a:srgbClr val="FFA803"/>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4781CB"/>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C3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27C9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56595E"/>
                </a:solidFill>
                <a:latin typeface="Bernard MT Condensed" panose="02050806060905020404" pitchFamily="18" charset="0"/>
              </a:rPr>
              <a:t>2022</a:t>
            </a:r>
          </a:p>
        </p:txBody>
      </p:sp>
      <p:pic>
        <p:nvPicPr>
          <p:cNvPr id="98" name="Picture 97">
            <a:hlinkClick r:id="rId2"/>
            <a:extLst>
              <a:ext uri="{FF2B5EF4-FFF2-40B4-BE49-F238E27FC236}">
                <a16:creationId xmlns:a16="http://schemas.microsoft.com/office/drawing/2014/main" id="{AF79B125-8556-4CE1-AB9A-1C8B403AB5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2019-09-18T22:01:20Z</dcterms:modified>
</cp:coreProperties>
</file>