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0842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0036EC3-0EA4-4FA1-BC53-DEFE0D01E8D1}"/>
              </a:ext>
            </a:extLst>
          </p:cNvPr>
          <p:cNvSpPr/>
          <p:nvPr/>
        </p:nvSpPr>
        <p:spPr>
          <a:xfrm rot="1320000">
            <a:off x="-494141" y="3856088"/>
            <a:ext cx="13180283" cy="76200"/>
          </a:xfrm>
          <a:custGeom>
            <a:avLst/>
            <a:gdLst>
              <a:gd name="connsiteX0" fmla="*/ 0 w 13180283"/>
              <a:gd name="connsiteY0" fmla="*/ 0 h 76200"/>
              <a:gd name="connsiteX1" fmla="*/ 13149496 w 13180283"/>
              <a:gd name="connsiteY1" fmla="*/ 0 h 76200"/>
              <a:gd name="connsiteX2" fmla="*/ 13180283 w 13180283"/>
              <a:gd name="connsiteY2" fmla="*/ 76200 h 76200"/>
              <a:gd name="connsiteX3" fmla="*/ 30787 w 13180283"/>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3180283" h="76200">
                <a:moveTo>
                  <a:pt x="0" y="0"/>
                </a:moveTo>
                <a:lnTo>
                  <a:pt x="13149496" y="0"/>
                </a:lnTo>
                <a:lnTo>
                  <a:pt x="13180283" y="76200"/>
                </a:lnTo>
                <a:lnTo>
                  <a:pt x="30787" y="76200"/>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CE1B8A-2684-4821-81CE-19DA3F316EAE}"/>
              </a:ext>
            </a:extLst>
          </p:cNvPr>
          <p:cNvGrpSpPr/>
          <p:nvPr/>
        </p:nvGrpSpPr>
        <p:grpSpPr>
          <a:xfrm>
            <a:off x="423841" y="1066800"/>
            <a:ext cx="2011680" cy="2011680"/>
            <a:chOff x="423841" y="1066800"/>
            <a:chExt cx="2011680" cy="2011680"/>
          </a:xfrm>
          <a:effectLst/>
        </p:grpSpPr>
        <p:grpSp>
          <p:nvGrpSpPr>
            <p:cNvPr id="15" name="Group 14">
              <a:extLst>
                <a:ext uri="{FF2B5EF4-FFF2-40B4-BE49-F238E27FC236}">
                  <a16:creationId xmlns:a16="http://schemas.microsoft.com/office/drawing/2014/main" id="{F1CB75B4-B5D7-4555-A219-3D74AEC1CC19}"/>
                </a:ext>
              </a:extLst>
            </p:cNvPr>
            <p:cNvGrpSpPr>
              <a:grpSpLocks noChangeAspect="1"/>
            </p:cNvGrpSpPr>
            <p:nvPr/>
          </p:nvGrpSpPr>
          <p:grpSpPr>
            <a:xfrm>
              <a:off x="423841" y="1066800"/>
              <a:ext cx="2011680" cy="2011680"/>
              <a:chOff x="1611819" y="1851660"/>
              <a:chExt cx="960120" cy="96012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A77F87E0-345A-4875-836C-7DDCE5529987}"/>
                  </a:ext>
                </a:extLst>
              </p:cNvPr>
              <p:cNvSpPr>
                <a:spLocks noChangeAspect="1"/>
              </p:cNvSpPr>
              <p:nvPr/>
            </p:nvSpPr>
            <p:spPr>
              <a:xfrm>
                <a:off x="1611819" y="1851660"/>
                <a:ext cx="960120" cy="96012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430BB1F-BD82-4CDA-80C2-B831DDC770C3}"/>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101">
              <a:extLst>
                <a:ext uri="{FF2B5EF4-FFF2-40B4-BE49-F238E27FC236}">
                  <a16:creationId xmlns:a16="http://schemas.microsoft.com/office/drawing/2014/main" id="{33C09432-ED99-44C2-AC13-1879FEE7E02C}"/>
                </a:ext>
              </a:extLst>
            </p:cNvPr>
            <p:cNvSpPr>
              <a:spLocks noChangeAspect="1" noEditPoints="1"/>
            </p:cNvSpPr>
            <p:nvPr/>
          </p:nvSpPr>
          <p:spPr bwMode="auto">
            <a:xfrm>
              <a:off x="1150062" y="1560565"/>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Text Box 10">
              <a:extLst>
                <a:ext uri="{FF2B5EF4-FFF2-40B4-BE49-F238E27FC236}">
                  <a16:creationId xmlns:a16="http://schemas.microsoft.com/office/drawing/2014/main" id="{99084016-EFE9-421B-864C-AB4CE77A1780}"/>
                </a:ext>
              </a:extLst>
            </p:cNvPr>
            <p:cNvSpPr txBox="1">
              <a:spLocks noChangeArrowheads="1"/>
            </p:cNvSpPr>
            <p:nvPr/>
          </p:nvSpPr>
          <p:spPr bwMode="auto">
            <a:xfrm>
              <a:off x="749656" y="2134827"/>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64646"/>
                  </a:solidFill>
                  <a:latin typeface="Bernard MT Condensed" panose="02050806060905020404" pitchFamily="18" charset="0"/>
                </a:rPr>
                <a:t>$2,718</a:t>
              </a:r>
            </a:p>
          </p:txBody>
        </p:sp>
      </p:grpSp>
      <p:sp>
        <p:nvSpPr>
          <p:cNvPr id="21" name="TextBox 20">
            <a:extLst>
              <a:ext uri="{FF2B5EF4-FFF2-40B4-BE49-F238E27FC236}">
                <a16:creationId xmlns:a16="http://schemas.microsoft.com/office/drawing/2014/main" id="{8CE22476-A655-462A-99E8-BCB4B0D4BD70}"/>
              </a:ext>
            </a:extLst>
          </p:cNvPr>
          <p:cNvSpPr txBox="1"/>
          <p:nvPr/>
        </p:nvSpPr>
        <p:spPr>
          <a:xfrm>
            <a:off x="277775" y="3255551"/>
            <a:ext cx="2303809" cy="1277273"/>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 DOLOR </a:t>
            </a:r>
            <a:r>
              <a:rPr lang="en-US" sz="1500" dirty="0">
                <a:solidFill>
                  <a:srgbClr val="FF2B2A"/>
                </a:solidFill>
                <a:latin typeface="Bernard MT Condensed" panose="02050806060905020404" pitchFamily="18" charset="0"/>
              </a:rPr>
              <a:t>01</a:t>
            </a:r>
          </a:p>
          <a:p>
            <a:pPr algn="ctr"/>
            <a:endParaRPr lang="en-US" sz="200" dirty="0">
              <a:solidFill>
                <a:srgbClr val="464646"/>
              </a:solidFill>
              <a:latin typeface="Bernard MT Condensed" panose="02050806060905020404" pitchFamily="18" charset="0"/>
            </a:endParaRPr>
          </a:p>
          <a:p>
            <a:pPr algn="ctr"/>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1" name="TextBox 30">
            <a:extLst>
              <a:ext uri="{FF2B5EF4-FFF2-40B4-BE49-F238E27FC236}">
                <a16:creationId xmlns:a16="http://schemas.microsoft.com/office/drawing/2014/main" id="{4B070023-2EFE-4E12-9209-4475D1FD544C}"/>
              </a:ext>
            </a:extLst>
          </p:cNvPr>
          <p:cNvSpPr txBox="1"/>
          <p:nvPr/>
        </p:nvSpPr>
        <p:spPr>
          <a:xfrm>
            <a:off x="2523830" y="4082948"/>
            <a:ext cx="2303809" cy="1277273"/>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 DOLOR </a:t>
            </a:r>
            <a:r>
              <a:rPr lang="en-US" sz="1500" dirty="0">
                <a:solidFill>
                  <a:srgbClr val="85C401"/>
                </a:solidFill>
                <a:latin typeface="Bernard MT Condensed" panose="02050806060905020404" pitchFamily="18" charset="0"/>
              </a:rPr>
              <a:t>02</a:t>
            </a:r>
          </a:p>
          <a:p>
            <a:pPr algn="ctr"/>
            <a:endParaRPr lang="en-US" sz="200" dirty="0">
              <a:solidFill>
                <a:srgbClr val="464646"/>
              </a:solidFill>
              <a:latin typeface="Bernard MT Condensed" panose="02050806060905020404" pitchFamily="18" charset="0"/>
            </a:endParaRPr>
          </a:p>
          <a:p>
            <a:pPr algn="ctr"/>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41" name="TextBox 40">
            <a:extLst>
              <a:ext uri="{FF2B5EF4-FFF2-40B4-BE49-F238E27FC236}">
                <a16:creationId xmlns:a16="http://schemas.microsoft.com/office/drawing/2014/main" id="{789494B4-AF6E-40E9-9561-6E582C1C6948}"/>
              </a:ext>
            </a:extLst>
          </p:cNvPr>
          <p:cNvSpPr txBox="1"/>
          <p:nvPr/>
        </p:nvSpPr>
        <p:spPr>
          <a:xfrm>
            <a:off x="4760006" y="5128664"/>
            <a:ext cx="2303809" cy="1277273"/>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 DOLOR </a:t>
            </a:r>
            <a:r>
              <a:rPr lang="en-US" sz="1500" dirty="0">
                <a:solidFill>
                  <a:srgbClr val="3EB8CD"/>
                </a:solidFill>
                <a:latin typeface="Bernard MT Condensed" panose="02050806060905020404" pitchFamily="18" charset="0"/>
              </a:rPr>
              <a:t>03</a:t>
            </a:r>
          </a:p>
          <a:p>
            <a:pPr algn="ctr"/>
            <a:endParaRPr lang="en-US" sz="200" dirty="0">
              <a:solidFill>
                <a:srgbClr val="464646"/>
              </a:solidFill>
              <a:latin typeface="Bernard MT Condensed" panose="02050806060905020404" pitchFamily="18" charset="0"/>
            </a:endParaRPr>
          </a:p>
          <a:p>
            <a:pPr algn="ctr"/>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0" name="TextBox 59">
            <a:extLst>
              <a:ext uri="{FF2B5EF4-FFF2-40B4-BE49-F238E27FC236}">
                <a16:creationId xmlns:a16="http://schemas.microsoft.com/office/drawing/2014/main" id="{32499EF0-BF41-4735-8BBB-72C14D0843E2}"/>
              </a:ext>
            </a:extLst>
          </p:cNvPr>
          <p:cNvSpPr txBox="1"/>
          <p:nvPr/>
        </p:nvSpPr>
        <p:spPr>
          <a:xfrm>
            <a:off x="7090035" y="2423160"/>
            <a:ext cx="2303809" cy="1277273"/>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 DOLOR </a:t>
            </a:r>
            <a:r>
              <a:rPr lang="en-US" sz="1500" dirty="0">
                <a:solidFill>
                  <a:srgbClr val="FFA803"/>
                </a:solidFill>
                <a:latin typeface="Bernard MT Condensed" panose="02050806060905020404" pitchFamily="18" charset="0"/>
              </a:rPr>
              <a:t>04</a:t>
            </a:r>
          </a:p>
          <a:p>
            <a:pPr algn="ctr"/>
            <a:endParaRPr lang="en-US" sz="200" dirty="0">
              <a:solidFill>
                <a:srgbClr val="464646"/>
              </a:solidFill>
              <a:latin typeface="Bernard MT Condensed" panose="02050806060905020404" pitchFamily="18" charset="0"/>
            </a:endParaRPr>
          </a:p>
          <a:p>
            <a:pPr algn="ctr"/>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1" name="TextBox 60">
            <a:extLst>
              <a:ext uri="{FF2B5EF4-FFF2-40B4-BE49-F238E27FC236}">
                <a16:creationId xmlns:a16="http://schemas.microsoft.com/office/drawing/2014/main" id="{713E003F-8ED0-4245-82B6-088BF3DB2C5E}"/>
              </a:ext>
            </a:extLst>
          </p:cNvPr>
          <p:cNvSpPr txBox="1"/>
          <p:nvPr/>
        </p:nvSpPr>
        <p:spPr>
          <a:xfrm>
            <a:off x="9491073" y="3291840"/>
            <a:ext cx="2303809" cy="1277273"/>
          </a:xfrm>
          <a:prstGeom prst="rect">
            <a:avLst/>
          </a:prstGeom>
          <a:noFill/>
        </p:spPr>
        <p:txBody>
          <a:bodyPr wrap="square" rtlCol="0">
            <a:spAutoFit/>
          </a:bodyPr>
          <a:lstStyle/>
          <a:p>
            <a:pPr algn="ctr"/>
            <a:r>
              <a:rPr lang="en-US" sz="1400" dirty="0">
                <a:solidFill>
                  <a:srgbClr val="464646"/>
                </a:solidFill>
                <a:latin typeface="Bernard MT Condensed" panose="02050806060905020404" pitchFamily="18" charset="0"/>
              </a:rPr>
              <a:t>LOREM IPSUM DOLOR </a:t>
            </a:r>
            <a:r>
              <a:rPr lang="en-US" sz="1500" dirty="0">
                <a:solidFill>
                  <a:srgbClr val="464646"/>
                </a:solidFill>
                <a:latin typeface="Bernard MT Condensed" panose="02050806060905020404" pitchFamily="18" charset="0"/>
              </a:rPr>
              <a:t>05</a:t>
            </a:r>
          </a:p>
          <a:p>
            <a:pPr algn="ctr"/>
            <a:endParaRPr lang="en-US" sz="200" dirty="0">
              <a:solidFill>
                <a:srgbClr val="464646"/>
              </a:solidFill>
              <a:latin typeface="Bernard MT Condensed" panose="02050806060905020404" pitchFamily="18" charset="0"/>
            </a:endParaRPr>
          </a:p>
          <a:p>
            <a:pPr algn="ctr"/>
            <a:r>
              <a:rPr lang="en-US" sz="1200" dirty="0">
                <a:solidFill>
                  <a:srgbClr val="464646"/>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4" name="TextBox 63">
            <a:extLst>
              <a:ext uri="{FF2B5EF4-FFF2-40B4-BE49-F238E27FC236}">
                <a16:creationId xmlns:a16="http://schemas.microsoft.com/office/drawing/2014/main" id="{1086A0B1-EAC4-44A1-AE3F-6BF215F042E2}"/>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grpSp>
        <p:nvGrpSpPr>
          <p:cNvPr id="11" name="Group 10">
            <a:extLst>
              <a:ext uri="{FF2B5EF4-FFF2-40B4-BE49-F238E27FC236}">
                <a16:creationId xmlns:a16="http://schemas.microsoft.com/office/drawing/2014/main" id="{D66E620E-C358-4240-9B37-EA3415016339}"/>
              </a:ext>
            </a:extLst>
          </p:cNvPr>
          <p:cNvGrpSpPr>
            <a:grpSpLocks noChangeAspect="1"/>
          </p:cNvGrpSpPr>
          <p:nvPr/>
        </p:nvGrpSpPr>
        <p:grpSpPr>
          <a:xfrm>
            <a:off x="1791236" y="1057645"/>
            <a:ext cx="731520" cy="731520"/>
            <a:chOff x="1611819" y="1851660"/>
            <a:chExt cx="960120" cy="960120"/>
          </a:xfrm>
        </p:grpSpPr>
        <p:sp>
          <p:nvSpPr>
            <p:cNvPr id="12" name="Oval 11">
              <a:extLst>
                <a:ext uri="{FF2B5EF4-FFF2-40B4-BE49-F238E27FC236}">
                  <a16:creationId xmlns:a16="http://schemas.microsoft.com/office/drawing/2014/main" id="{86FD10C2-1B77-48F3-893C-4FB56A2992C3}"/>
                </a:ext>
              </a:extLst>
            </p:cNvPr>
            <p:cNvSpPr>
              <a:spLocks noChangeAspect="1"/>
            </p:cNvSpPr>
            <p:nvPr/>
          </p:nvSpPr>
          <p:spPr>
            <a:xfrm>
              <a:off x="1611819" y="1851660"/>
              <a:ext cx="960120" cy="960120"/>
            </a:xfrm>
            <a:prstGeom prst="ellipse">
              <a:avLst/>
            </a:prstGeom>
            <a:solidFill>
              <a:schemeClr val="bg1">
                <a:lumMod val="5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F8BAD49-973F-4740-942D-ED78C4081B51}"/>
                </a:ext>
              </a:extLst>
            </p:cNvPr>
            <p:cNvSpPr>
              <a:spLocks noChangeAspect="1"/>
            </p:cNvSpPr>
            <p:nvPr/>
          </p:nvSpPr>
          <p:spPr>
            <a:xfrm>
              <a:off x="1703259" y="1943100"/>
              <a:ext cx="777240" cy="77724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795DB508-E800-4763-A070-5C04584DA376}"/>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700" b="1" dirty="0">
                  <a:solidFill>
                    <a:schemeClr val="bg1"/>
                  </a:solidFill>
                </a:rPr>
                <a:t>OPTION</a:t>
              </a:r>
            </a:p>
          </p:txBody>
        </p:sp>
      </p:grpSp>
      <p:grpSp>
        <p:nvGrpSpPr>
          <p:cNvPr id="81" name="Group 80">
            <a:extLst>
              <a:ext uri="{FF2B5EF4-FFF2-40B4-BE49-F238E27FC236}">
                <a16:creationId xmlns:a16="http://schemas.microsoft.com/office/drawing/2014/main" id="{CD26C8C0-DA84-4A3A-BA21-EEED342DDDA7}"/>
              </a:ext>
            </a:extLst>
          </p:cNvPr>
          <p:cNvGrpSpPr/>
          <p:nvPr/>
        </p:nvGrpSpPr>
        <p:grpSpPr>
          <a:xfrm>
            <a:off x="2669896" y="1894197"/>
            <a:ext cx="2011680" cy="2011680"/>
            <a:chOff x="2669896" y="1894197"/>
            <a:chExt cx="2011680" cy="2011680"/>
          </a:xfrm>
        </p:grpSpPr>
        <p:grpSp>
          <p:nvGrpSpPr>
            <p:cNvPr id="65" name="Group 64">
              <a:extLst>
                <a:ext uri="{FF2B5EF4-FFF2-40B4-BE49-F238E27FC236}">
                  <a16:creationId xmlns:a16="http://schemas.microsoft.com/office/drawing/2014/main" id="{5874EBEA-5E42-4F17-8612-0CB91B7C569C}"/>
                </a:ext>
              </a:extLst>
            </p:cNvPr>
            <p:cNvGrpSpPr/>
            <p:nvPr/>
          </p:nvGrpSpPr>
          <p:grpSpPr>
            <a:xfrm>
              <a:off x="2669896" y="1894197"/>
              <a:ext cx="2011680" cy="2011680"/>
              <a:chOff x="2669896" y="1894197"/>
              <a:chExt cx="2011680" cy="2011680"/>
            </a:xfrm>
          </p:grpSpPr>
          <p:grpSp>
            <p:nvGrpSpPr>
              <p:cNvPr id="22" name="Group 21">
                <a:extLst>
                  <a:ext uri="{FF2B5EF4-FFF2-40B4-BE49-F238E27FC236}">
                    <a16:creationId xmlns:a16="http://schemas.microsoft.com/office/drawing/2014/main" id="{E07FA8D7-8D47-4864-944D-7F850324155C}"/>
                  </a:ext>
                </a:extLst>
              </p:cNvPr>
              <p:cNvGrpSpPr>
                <a:grpSpLocks noChangeAspect="1"/>
              </p:cNvGrpSpPr>
              <p:nvPr/>
            </p:nvGrpSpPr>
            <p:grpSpPr>
              <a:xfrm>
                <a:off x="2669896" y="1894197"/>
                <a:ext cx="2011680" cy="2011680"/>
                <a:chOff x="1611819" y="1851660"/>
                <a:chExt cx="960120" cy="960120"/>
              </a:xfrm>
              <a:effectLst>
                <a:outerShdw blurRad="63500" sx="102000" sy="102000" algn="ctr" rotWithShape="0">
                  <a:prstClr val="black">
                    <a:alpha val="40000"/>
                  </a:prstClr>
                </a:outerShdw>
              </a:effectLst>
            </p:grpSpPr>
            <p:sp>
              <p:nvSpPr>
                <p:cNvPr id="23" name="Oval 22">
                  <a:extLst>
                    <a:ext uri="{FF2B5EF4-FFF2-40B4-BE49-F238E27FC236}">
                      <a16:creationId xmlns:a16="http://schemas.microsoft.com/office/drawing/2014/main" id="{9C843949-1143-492F-8E7B-8940FA314D00}"/>
                    </a:ext>
                  </a:extLst>
                </p:cNvPr>
                <p:cNvSpPr>
                  <a:spLocks noChangeAspect="1"/>
                </p:cNvSpPr>
                <p:nvPr/>
              </p:nvSpPr>
              <p:spPr>
                <a:xfrm>
                  <a:off x="1611819" y="1851660"/>
                  <a:ext cx="960120" cy="96012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88769F6-3F18-42A2-A140-AE912C19C63E}"/>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A6B63622-C3D9-47B1-B212-87816F12E75C}"/>
                  </a:ext>
                </a:extLst>
              </p:cNvPr>
              <p:cNvSpPr txBox="1">
                <a:spLocks noChangeArrowheads="1"/>
              </p:cNvSpPr>
              <p:nvPr/>
            </p:nvSpPr>
            <p:spPr bwMode="auto">
              <a:xfrm>
                <a:off x="2995711" y="2962224"/>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64646"/>
                    </a:solidFill>
                    <a:latin typeface="Bernard MT Condensed" panose="02050806060905020404" pitchFamily="18" charset="0"/>
                  </a:rPr>
                  <a:t>$3,521</a:t>
                </a:r>
              </a:p>
            </p:txBody>
          </p:sp>
        </p:grpSp>
        <p:grpSp>
          <p:nvGrpSpPr>
            <p:cNvPr id="69" name="Group 68">
              <a:extLst>
                <a:ext uri="{FF2B5EF4-FFF2-40B4-BE49-F238E27FC236}">
                  <a16:creationId xmlns:a16="http://schemas.microsoft.com/office/drawing/2014/main" id="{AF809E5A-9CB1-49DB-9FFB-3EE37DF31E82}"/>
                </a:ext>
              </a:extLst>
            </p:cNvPr>
            <p:cNvGrpSpPr>
              <a:grpSpLocks noChangeAspect="1"/>
            </p:cNvGrpSpPr>
            <p:nvPr/>
          </p:nvGrpSpPr>
          <p:grpSpPr>
            <a:xfrm>
              <a:off x="3491931" y="2362931"/>
              <a:ext cx="497842" cy="457200"/>
              <a:chOff x="2828925" y="2020888"/>
              <a:chExt cx="311151" cy="285750"/>
            </a:xfrm>
            <a:solidFill>
              <a:srgbClr val="4D4D4D"/>
            </a:solidFill>
          </p:grpSpPr>
          <p:sp>
            <p:nvSpPr>
              <p:cNvPr id="70" name="Freeform 5">
                <a:extLst>
                  <a:ext uri="{FF2B5EF4-FFF2-40B4-BE49-F238E27FC236}">
                    <a16:creationId xmlns:a16="http://schemas.microsoft.com/office/drawing/2014/main" id="{741CE441-62BD-4511-AC2D-C4FE043928B7}"/>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
                <a:extLst>
                  <a:ext uri="{FF2B5EF4-FFF2-40B4-BE49-F238E27FC236}">
                    <a16:creationId xmlns:a16="http://schemas.microsoft.com/office/drawing/2014/main" id="{E37FABDA-7170-49C6-A286-9847FCD90B63}"/>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
                <a:extLst>
                  <a:ext uri="{FF2B5EF4-FFF2-40B4-BE49-F238E27FC236}">
                    <a16:creationId xmlns:a16="http://schemas.microsoft.com/office/drawing/2014/main" id="{7FF62BDB-E8FA-48DE-A847-7FC2BD103074}"/>
                  </a:ext>
                </a:extLst>
              </p:cNvPr>
              <p:cNvSpPr>
                <a:spLocks noChangeArrowheads="1"/>
              </p:cNvSpPr>
              <p:nvPr/>
            </p:nvSpPr>
            <p:spPr bwMode="auto">
              <a:xfrm>
                <a:off x="2854325" y="2078038"/>
                <a:ext cx="47625" cy="47625"/>
              </a:xfrm>
              <a:prstGeom prst="ellipse">
                <a:avLst/>
              </a:pr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8">
                <a:extLst>
                  <a:ext uri="{FF2B5EF4-FFF2-40B4-BE49-F238E27FC236}">
                    <a16:creationId xmlns:a16="http://schemas.microsoft.com/office/drawing/2014/main" id="{79AFCDA3-FD63-4550-91F2-0C0A63050E0C}"/>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3" name="Group 82">
            <a:extLst>
              <a:ext uri="{FF2B5EF4-FFF2-40B4-BE49-F238E27FC236}">
                <a16:creationId xmlns:a16="http://schemas.microsoft.com/office/drawing/2014/main" id="{F3637E26-1C56-4418-A704-7968B6A714DC}"/>
              </a:ext>
            </a:extLst>
          </p:cNvPr>
          <p:cNvGrpSpPr/>
          <p:nvPr/>
        </p:nvGrpSpPr>
        <p:grpSpPr>
          <a:xfrm>
            <a:off x="7230560" y="3854312"/>
            <a:ext cx="2011680" cy="2011680"/>
            <a:chOff x="7230560" y="3854312"/>
            <a:chExt cx="2011680" cy="2011680"/>
          </a:xfrm>
        </p:grpSpPr>
        <p:grpSp>
          <p:nvGrpSpPr>
            <p:cNvPr id="67" name="Group 66">
              <a:extLst>
                <a:ext uri="{FF2B5EF4-FFF2-40B4-BE49-F238E27FC236}">
                  <a16:creationId xmlns:a16="http://schemas.microsoft.com/office/drawing/2014/main" id="{498557DA-CFC2-45E9-A44F-6AD272AF152F}"/>
                </a:ext>
              </a:extLst>
            </p:cNvPr>
            <p:cNvGrpSpPr/>
            <p:nvPr/>
          </p:nvGrpSpPr>
          <p:grpSpPr>
            <a:xfrm>
              <a:off x="7230560" y="3854312"/>
              <a:ext cx="2011680" cy="2011680"/>
              <a:chOff x="7230560" y="3854312"/>
              <a:chExt cx="2011680" cy="2011680"/>
            </a:xfrm>
          </p:grpSpPr>
          <p:grpSp>
            <p:nvGrpSpPr>
              <p:cNvPr id="42" name="Group 41">
                <a:extLst>
                  <a:ext uri="{FF2B5EF4-FFF2-40B4-BE49-F238E27FC236}">
                    <a16:creationId xmlns:a16="http://schemas.microsoft.com/office/drawing/2014/main" id="{9F721985-FAD0-48CF-8358-C0D89349B92E}"/>
                  </a:ext>
                </a:extLst>
              </p:cNvPr>
              <p:cNvGrpSpPr>
                <a:grpSpLocks noChangeAspect="1"/>
              </p:cNvGrpSpPr>
              <p:nvPr/>
            </p:nvGrpSpPr>
            <p:grpSpPr>
              <a:xfrm>
                <a:off x="7230560" y="3854312"/>
                <a:ext cx="2011680" cy="2011680"/>
                <a:chOff x="1611819" y="1851660"/>
                <a:chExt cx="960120" cy="96012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FAFAC158-EE78-4AC8-BD96-C4BA9FCD4A41}"/>
                    </a:ext>
                  </a:extLst>
                </p:cNvPr>
                <p:cNvSpPr>
                  <a:spLocks noChangeAspect="1"/>
                </p:cNvSpPr>
                <p:nvPr/>
              </p:nvSpPr>
              <p:spPr>
                <a:xfrm>
                  <a:off x="1611819" y="1851660"/>
                  <a:ext cx="960120" cy="96012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8325B5F-01C1-4FF4-B84F-97F998ACC338}"/>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B02F3FC-40FA-4C58-820C-C277637440A2}"/>
                  </a:ext>
                </a:extLst>
              </p:cNvPr>
              <p:cNvSpPr txBox="1">
                <a:spLocks noChangeArrowheads="1"/>
              </p:cNvSpPr>
              <p:nvPr/>
            </p:nvSpPr>
            <p:spPr bwMode="auto">
              <a:xfrm>
                <a:off x="7556375" y="4922339"/>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64646"/>
                    </a:solidFill>
                    <a:latin typeface="Bernard MT Condensed" panose="02050806060905020404" pitchFamily="18" charset="0"/>
                  </a:rPr>
                  <a:t>$2,594</a:t>
                </a:r>
              </a:p>
            </p:txBody>
          </p:sp>
        </p:grpSp>
        <p:sp>
          <p:nvSpPr>
            <p:cNvPr id="74" name="Freeform 223">
              <a:extLst>
                <a:ext uri="{FF2B5EF4-FFF2-40B4-BE49-F238E27FC236}">
                  <a16:creationId xmlns:a16="http://schemas.microsoft.com/office/drawing/2014/main" id="{2779433C-E7E0-475D-9280-E833D239EAF1}"/>
                </a:ext>
              </a:extLst>
            </p:cNvPr>
            <p:cNvSpPr>
              <a:spLocks noChangeAspect="1" noEditPoints="1"/>
            </p:cNvSpPr>
            <p:nvPr/>
          </p:nvSpPr>
          <p:spPr bwMode="auto">
            <a:xfrm>
              <a:off x="8003391" y="4310175"/>
              <a:ext cx="457200" cy="445911"/>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64646"/>
            </a:solidFill>
            <a:ln>
              <a:noFill/>
            </a:ln>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4" name="Group 83">
            <a:extLst>
              <a:ext uri="{FF2B5EF4-FFF2-40B4-BE49-F238E27FC236}">
                <a16:creationId xmlns:a16="http://schemas.microsoft.com/office/drawing/2014/main" id="{0E19B76C-963B-49B6-9CE8-531F47A29127}"/>
              </a:ext>
            </a:extLst>
          </p:cNvPr>
          <p:cNvGrpSpPr/>
          <p:nvPr/>
        </p:nvGrpSpPr>
        <p:grpSpPr>
          <a:xfrm>
            <a:off x="9633481" y="4723045"/>
            <a:ext cx="2011680" cy="2011680"/>
            <a:chOff x="9633481" y="4723045"/>
            <a:chExt cx="2011680" cy="2011680"/>
          </a:xfrm>
        </p:grpSpPr>
        <p:grpSp>
          <p:nvGrpSpPr>
            <p:cNvPr id="68" name="Group 67">
              <a:extLst>
                <a:ext uri="{FF2B5EF4-FFF2-40B4-BE49-F238E27FC236}">
                  <a16:creationId xmlns:a16="http://schemas.microsoft.com/office/drawing/2014/main" id="{3A34516D-3FDD-41C2-95A4-11F4416ED0C0}"/>
                </a:ext>
              </a:extLst>
            </p:cNvPr>
            <p:cNvGrpSpPr/>
            <p:nvPr/>
          </p:nvGrpSpPr>
          <p:grpSpPr>
            <a:xfrm>
              <a:off x="9633481" y="4723045"/>
              <a:ext cx="2011680" cy="2011680"/>
              <a:chOff x="9633481" y="4723045"/>
              <a:chExt cx="2011680" cy="2011680"/>
            </a:xfrm>
          </p:grpSpPr>
          <p:grpSp>
            <p:nvGrpSpPr>
              <p:cNvPr id="51" name="Group 50">
                <a:extLst>
                  <a:ext uri="{FF2B5EF4-FFF2-40B4-BE49-F238E27FC236}">
                    <a16:creationId xmlns:a16="http://schemas.microsoft.com/office/drawing/2014/main" id="{73F915AA-4272-4BBD-93DE-64601ECD995B}"/>
                  </a:ext>
                </a:extLst>
              </p:cNvPr>
              <p:cNvGrpSpPr>
                <a:grpSpLocks noChangeAspect="1"/>
              </p:cNvGrpSpPr>
              <p:nvPr/>
            </p:nvGrpSpPr>
            <p:grpSpPr>
              <a:xfrm>
                <a:off x="9633481" y="4723045"/>
                <a:ext cx="2011680" cy="2011680"/>
                <a:chOff x="1611819" y="1851660"/>
                <a:chExt cx="960120" cy="960120"/>
              </a:xfrm>
              <a:effectLst>
                <a:outerShdw blurRad="63500" sx="102000" sy="102000" algn="ctr" rotWithShape="0">
                  <a:prstClr val="black">
                    <a:alpha val="40000"/>
                  </a:prstClr>
                </a:outerShdw>
              </a:effectLst>
            </p:grpSpPr>
            <p:sp>
              <p:nvSpPr>
                <p:cNvPr id="52" name="Oval 51">
                  <a:extLst>
                    <a:ext uri="{FF2B5EF4-FFF2-40B4-BE49-F238E27FC236}">
                      <a16:creationId xmlns:a16="http://schemas.microsoft.com/office/drawing/2014/main" id="{7B554986-E708-4563-8031-FE5108FA90F6}"/>
                    </a:ext>
                  </a:extLst>
                </p:cNvPr>
                <p:cNvSpPr>
                  <a:spLocks noChangeAspect="1"/>
                </p:cNvSpPr>
                <p:nvPr/>
              </p:nvSpPr>
              <p:spPr>
                <a:xfrm>
                  <a:off x="1611819" y="1851660"/>
                  <a:ext cx="960120" cy="96012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05D564F2-E70F-4D91-8773-F27ED001A290}"/>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 Box 10">
                <a:extLst>
                  <a:ext uri="{FF2B5EF4-FFF2-40B4-BE49-F238E27FC236}">
                    <a16:creationId xmlns:a16="http://schemas.microsoft.com/office/drawing/2014/main" id="{8A128850-8BBE-4CF1-9F50-B40319761F8A}"/>
                  </a:ext>
                </a:extLst>
              </p:cNvPr>
              <p:cNvSpPr txBox="1">
                <a:spLocks noChangeArrowheads="1"/>
              </p:cNvSpPr>
              <p:nvPr/>
            </p:nvSpPr>
            <p:spPr bwMode="auto">
              <a:xfrm>
                <a:off x="9959296" y="5791072"/>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64646"/>
                    </a:solidFill>
                    <a:latin typeface="Bernard MT Condensed" panose="02050806060905020404" pitchFamily="18" charset="0"/>
                  </a:rPr>
                  <a:t>$2,983</a:t>
                </a:r>
              </a:p>
            </p:txBody>
          </p:sp>
        </p:grpSp>
        <p:sp>
          <p:nvSpPr>
            <p:cNvPr id="75" name="Freeform 131">
              <a:extLst>
                <a:ext uri="{FF2B5EF4-FFF2-40B4-BE49-F238E27FC236}">
                  <a16:creationId xmlns:a16="http://schemas.microsoft.com/office/drawing/2014/main" id="{688BF6C5-0E05-4ECD-86D3-190AA485387A}"/>
                </a:ext>
              </a:extLst>
            </p:cNvPr>
            <p:cNvSpPr>
              <a:spLocks noChangeAspect="1" noEditPoints="1"/>
            </p:cNvSpPr>
            <p:nvPr/>
          </p:nvSpPr>
          <p:spPr bwMode="auto">
            <a:xfrm>
              <a:off x="10406312" y="5229216"/>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64646"/>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2" name="Group 81">
            <a:extLst>
              <a:ext uri="{FF2B5EF4-FFF2-40B4-BE49-F238E27FC236}">
                <a16:creationId xmlns:a16="http://schemas.microsoft.com/office/drawing/2014/main" id="{EAD1BBA3-CB66-453C-82D9-9152A28FFBC0}"/>
              </a:ext>
            </a:extLst>
          </p:cNvPr>
          <p:cNvGrpSpPr/>
          <p:nvPr/>
        </p:nvGrpSpPr>
        <p:grpSpPr>
          <a:xfrm>
            <a:off x="4906072" y="2939913"/>
            <a:ext cx="2011680" cy="2011680"/>
            <a:chOff x="4906072" y="2939913"/>
            <a:chExt cx="2011680" cy="2011680"/>
          </a:xfrm>
        </p:grpSpPr>
        <p:grpSp>
          <p:nvGrpSpPr>
            <p:cNvPr id="66" name="Group 65">
              <a:extLst>
                <a:ext uri="{FF2B5EF4-FFF2-40B4-BE49-F238E27FC236}">
                  <a16:creationId xmlns:a16="http://schemas.microsoft.com/office/drawing/2014/main" id="{142DFAF7-A057-4631-8268-B0CB1C17CF3C}"/>
                </a:ext>
              </a:extLst>
            </p:cNvPr>
            <p:cNvGrpSpPr/>
            <p:nvPr/>
          </p:nvGrpSpPr>
          <p:grpSpPr>
            <a:xfrm>
              <a:off x="4906072" y="2939913"/>
              <a:ext cx="2011680" cy="2011680"/>
              <a:chOff x="4906072" y="2939913"/>
              <a:chExt cx="2011680" cy="2011680"/>
            </a:xfrm>
          </p:grpSpPr>
          <p:grpSp>
            <p:nvGrpSpPr>
              <p:cNvPr id="32" name="Group 31">
                <a:extLst>
                  <a:ext uri="{FF2B5EF4-FFF2-40B4-BE49-F238E27FC236}">
                    <a16:creationId xmlns:a16="http://schemas.microsoft.com/office/drawing/2014/main" id="{B9437FB0-77AB-430D-9470-D15FE7A03BF1}"/>
                  </a:ext>
                </a:extLst>
              </p:cNvPr>
              <p:cNvGrpSpPr>
                <a:grpSpLocks noChangeAspect="1"/>
              </p:cNvGrpSpPr>
              <p:nvPr/>
            </p:nvGrpSpPr>
            <p:grpSpPr>
              <a:xfrm>
                <a:off x="4906072" y="2939913"/>
                <a:ext cx="2011680" cy="2011680"/>
                <a:chOff x="1611819" y="1851660"/>
                <a:chExt cx="960120" cy="960120"/>
              </a:xfrm>
              <a:effectLst>
                <a:outerShdw blurRad="63500" sx="102000" sy="102000" algn="ctr" rotWithShape="0">
                  <a:prstClr val="black">
                    <a:alpha val="40000"/>
                  </a:prstClr>
                </a:outerShdw>
              </a:effectLst>
            </p:grpSpPr>
            <p:sp>
              <p:nvSpPr>
                <p:cNvPr id="33" name="Oval 32">
                  <a:extLst>
                    <a:ext uri="{FF2B5EF4-FFF2-40B4-BE49-F238E27FC236}">
                      <a16:creationId xmlns:a16="http://schemas.microsoft.com/office/drawing/2014/main" id="{04A6C79F-1EB7-41BD-89CB-CE9F363D65F1}"/>
                    </a:ext>
                  </a:extLst>
                </p:cNvPr>
                <p:cNvSpPr>
                  <a:spLocks noChangeAspect="1"/>
                </p:cNvSpPr>
                <p:nvPr/>
              </p:nvSpPr>
              <p:spPr>
                <a:xfrm>
                  <a:off x="1611819" y="1851660"/>
                  <a:ext cx="960120" cy="96012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A40A6E18-08A4-4434-B483-5385ED277502}"/>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23E48888-29A1-4F64-A931-A8A3E2D98943}"/>
                  </a:ext>
                </a:extLst>
              </p:cNvPr>
              <p:cNvSpPr txBox="1">
                <a:spLocks noChangeArrowheads="1"/>
              </p:cNvSpPr>
              <p:nvPr/>
            </p:nvSpPr>
            <p:spPr bwMode="auto">
              <a:xfrm>
                <a:off x="5231887" y="4007940"/>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64646"/>
                    </a:solidFill>
                    <a:latin typeface="Bernard MT Condensed" panose="02050806060905020404" pitchFamily="18" charset="0"/>
                  </a:rPr>
                  <a:t>$1,792</a:t>
                </a:r>
              </a:p>
            </p:txBody>
          </p:sp>
        </p:grpSp>
        <p:grpSp>
          <p:nvGrpSpPr>
            <p:cNvPr id="76" name="Group 85">
              <a:extLst>
                <a:ext uri="{FF2B5EF4-FFF2-40B4-BE49-F238E27FC236}">
                  <a16:creationId xmlns:a16="http://schemas.microsoft.com/office/drawing/2014/main" id="{31866730-E055-4CFE-A8D7-AF1621EAE866}"/>
                </a:ext>
              </a:extLst>
            </p:cNvPr>
            <p:cNvGrpSpPr>
              <a:grpSpLocks noChangeAspect="1"/>
            </p:cNvGrpSpPr>
            <p:nvPr/>
          </p:nvGrpSpPr>
          <p:grpSpPr>
            <a:xfrm>
              <a:off x="5700389" y="3436212"/>
              <a:ext cx="411480" cy="440309"/>
              <a:chOff x="3911601" y="3687763"/>
              <a:chExt cx="249238" cy="266700"/>
            </a:xfrm>
            <a:solidFill>
              <a:srgbClr val="4D4D4D"/>
            </a:solidFill>
          </p:grpSpPr>
          <p:sp>
            <p:nvSpPr>
              <p:cNvPr id="77" name="Freeform 33">
                <a:extLst>
                  <a:ext uri="{FF2B5EF4-FFF2-40B4-BE49-F238E27FC236}">
                    <a16:creationId xmlns:a16="http://schemas.microsoft.com/office/drawing/2014/main" id="{73239F74-CE82-450A-ADFD-CA12CF1B31FA}"/>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a:extLst>
                  <a:ext uri="{FF2B5EF4-FFF2-40B4-BE49-F238E27FC236}">
                    <a16:creationId xmlns:a16="http://schemas.microsoft.com/office/drawing/2014/main" id="{B4475E2B-1B90-479F-A2CA-F9AE6AFE31C9}"/>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a:extLst>
                  <a:ext uri="{FF2B5EF4-FFF2-40B4-BE49-F238E27FC236}">
                    <a16:creationId xmlns:a16="http://schemas.microsoft.com/office/drawing/2014/main" id="{8CB39F46-FC30-476B-995F-4DA8FCFE42A0}"/>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6">
                <a:extLst>
                  <a:ext uri="{FF2B5EF4-FFF2-40B4-BE49-F238E27FC236}">
                    <a16:creationId xmlns:a16="http://schemas.microsoft.com/office/drawing/2014/main" id="{D43F93FE-BA8B-40AC-BAEC-01221B207402}"/>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a:extLst>
              <a:ext uri="{FF2B5EF4-FFF2-40B4-BE49-F238E27FC236}">
                <a16:creationId xmlns:a16="http://schemas.microsoft.com/office/drawing/2014/main" id="{7B0E8248-B683-4986-8F44-8288ED7E11E3}"/>
              </a:ext>
            </a:extLst>
          </p:cNvPr>
          <p:cNvGrpSpPr>
            <a:grpSpLocks noChangeAspect="1"/>
          </p:cNvGrpSpPr>
          <p:nvPr/>
        </p:nvGrpSpPr>
        <p:grpSpPr>
          <a:xfrm>
            <a:off x="4037291" y="1885042"/>
            <a:ext cx="731520" cy="731520"/>
            <a:chOff x="1611819" y="1851660"/>
            <a:chExt cx="960120" cy="960120"/>
          </a:xfrm>
        </p:grpSpPr>
        <p:sp>
          <p:nvSpPr>
            <p:cNvPr id="26" name="Oval 25">
              <a:extLst>
                <a:ext uri="{FF2B5EF4-FFF2-40B4-BE49-F238E27FC236}">
                  <a16:creationId xmlns:a16="http://schemas.microsoft.com/office/drawing/2014/main" id="{20742827-A8A9-4B36-B45D-51207498BC9B}"/>
                </a:ext>
              </a:extLst>
            </p:cNvPr>
            <p:cNvSpPr>
              <a:spLocks noChangeAspect="1"/>
            </p:cNvSpPr>
            <p:nvPr/>
          </p:nvSpPr>
          <p:spPr>
            <a:xfrm>
              <a:off x="1611819" y="1851660"/>
              <a:ext cx="960120" cy="960120"/>
            </a:xfrm>
            <a:prstGeom prst="ellipse">
              <a:avLst/>
            </a:prstGeom>
            <a:solidFill>
              <a:schemeClr val="bg1">
                <a:lumMod val="5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42D96BE5-99AC-4471-8D88-77A815ABB338}"/>
                </a:ext>
              </a:extLst>
            </p:cNvPr>
            <p:cNvSpPr>
              <a:spLocks noChangeAspect="1"/>
            </p:cNvSpPr>
            <p:nvPr/>
          </p:nvSpPr>
          <p:spPr>
            <a:xfrm>
              <a:off x="1703259" y="1943100"/>
              <a:ext cx="777240" cy="77724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571CFBA-6C7A-42C6-8311-90C4220CF10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700" b="1" dirty="0">
                  <a:solidFill>
                    <a:schemeClr val="bg1"/>
                  </a:solidFill>
                </a:rPr>
                <a:t>OPTION</a:t>
              </a:r>
            </a:p>
          </p:txBody>
        </p:sp>
      </p:grpSp>
      <p:grpSp>
        <p:nvGrpSpPr>
          <p:cNvPr id="35" name="Group 34">
            <a:extLst>
              <a:ext uri="{FF2B5EF4-FFF2-40B4-BE49-F238E27FC236}">
                <a16:creationId xmlns:a16="http://schemas.microsoft.com/office/drawing/2014/main" id="{AABC10AE-013A-4333-A511-CB94DC6A9ADF}"/>
              </a:ext>
            </a:extLst>
          </p:cNvPr>
          <p:cNvGrpSpPr>
            <a:grpSpLocks noChangeAspect="1"/>
          </p:cNvGrpSpPr>
          <p:nvPr/>
        </p:nvGrpSpPr>
        <p:grpSpPr>
          <a:xfrm>
            <a:off x="6273467" y="2930758"/>
            <a:ext cx="731520" cy="731520"/>
            <a:chOff x="1611819" y="1851660"/>
            <a:chExt cx="960120" cy="960120"/>
          </a:xfrm>
        </p:grpSpPr>
        <p:sp>
          <p:nvSpPr>
            <p:cNvPr id="36" name="Oval 35">
              <a:extLst>
                <a:ext uri="{FF2B5EF4-FFF2-40B4-BE49-F238E27FC236}">
                  <a16:creationId xmlns:a16="http://schemas.microsoft.com/office/drawing/2014/main" id="{6D3CCA17-E06E-4A56-912B-662D9818F1D7}"/>
                </a:ext>
              </a:extLst>
            </p:cNvPr>
            <p:cNvSpPr>
              <a:spLocks noChangeAspect="1"/>
            </p:cNvSpPr>
            <p:nvPr/>
          </p:nvSpPr>
          <p:spPr>
            <a:xfrm>
              <a:off x="1611819" y="1851660"/>
              <a:ext cx="960120" cy="960120"/>
            </a:xfrm>
            <a:prstGeom prst="ellipse">
              <a:avLst/>
            </a:prstGeom>
            <a:solidFill>
              <a:schemeClr val="bg1">
                <a:lumMod val="5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EED8AD52-8DA4-4BB6-86FA-57D3DE56B37F}"/>
                </a:ext>
              </a:extLst>
            </p:cNvPr>
            <p:cNvSpPr>
              <a:spLocks noChangeAspect="1"/>
            </p:cNvSpPr>
            <p:nvPr/>
          </p:nvSpPr>
          <p:spPr>
            <a:xfrm>
              <a:off x="1703259" y="1943100"/>
              <a:ext cx="777240" cy="77724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1DD18E5D-1907-466A-9E76-7B129AAC18CE}"/>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700" b="1" dirty="0">
                  <a:solidFill>
                    <a:schemeClr val="bg1"/>
                  </a:solidFill>
                </a:rPr>
                <a:t>OPTION</a:t>
              </a:r>
            </a:p>
          </p:txBody>
        </p:sp>
      </p:grpSp>
      <p:grpSp>
        <p:nvGrpSpPr>
          <p:cNvPr id="45" name="Group 44">
            <a:extLst>
              <a:ext uri="{FF2B5EF4-FFF2-40B4-BE49-F238E27FC236}">
                <a16:creationId xmlns:a16="http://schemas.microsoft.com/office/drawing/2014/main" id="{E9853DBC-178C-4880-8BE3-F126E20BF155}"/>
              </a:ext>
            </a:extLst>
          </p:cNvPr>
          <p:cNvGrpSpPr>
            <a:grpSpLocks noChangeAspect="1"/>
          </p:cNvGrpSpPr>
          <p:nvPr/>
        </p:nvGrpSpPr>
        <p:grpSpPr>
          <a:xfrm>
            <a:off x="8597955" y="3845157"/>
            <a:ext cx="731520" cy="731520"/>
            <a:chOff x="1611819" y="1851660"/>
            <a:chExt cx="960120" cy="960120"/>
          </a:xfrm>
        </p:grpSpPr>
        <p:sp>
          <p:nvSpPr>
            <p:cNvPr id="46" name="Oval 45">
              <a:extLst>
                <a:ext uri="{FF2B5EF4-FFF2-40B4-BE49-F238E27FC236}">
                  <a16:creationId xmlns:a16="http://schemas.microsoft.com/office/drawing/2014/main" id="{982460B5-350D-4860-89D2-DD16AA74BA9A}"/>
                </a:ext>
              </a:extLst>
            </p:cNvPr>
            <p:cNvSpPr>
              <a:spLocks noChangeAspect="1"/>
            </p:cNvSpPr>
            <p:nvPr/>
          </p:nvSpPr>
          <p:spPr>
            <a:xfrm>
              <a:off x="1611819" y="1851660"/>
              <a:ext cx="960120" cy="960120"/>
            </a:xfrm>
            <a:prstGeom prst="ellipse">
              <a:avLst/>
            </a:prstGeom>
            <a:solidFill>
              <a:schemeClr val="bg1">
                <a:lumMod val="5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F8D9288-6558-4F79-AE1E-B37406CC31FB}"/>
                </a:ext>
              </a:extLst>
            </p:cNvPr>
            <p:cNvSpPr>
              <a:spLocks noChangeAspect="1"/>
            </p:cNvSpPr>
            <p:nvPr/>
          </p:nvSpPr>
          <p:spPr>
            <a:xfrm>
              <a:off x="1703259" y="1943100"/>
              <a:ext cx="777240" cy="77724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97F90F75-1B31-4597-B518-C8E72E46B36A}"/>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700" b="1" dirty="0">
                  <a:solidFill>
                    <a:schemeClr val="bg1"/>
                  </a:solidFill>
                </a:rPr>
                <a:t>OPTION</a:t>
              </a:r>
            </a:p>
          </p:txBody>
        </p:sp>
      </p:grpSp>
      <p:grpSp>
        <p:nvGrpSpPr>
          <p:cNvPr id="54" name="Group 53">
            <a:extLst>
              <a:ext uri="{FF2B5EF4-FFF2-40B4-BE49-F238E27FC236}">
                <a16:creationId xmlns:a16="http://schemas.microsoft.com/office/drawing/2014/main" id="{DDB8B6D4-D5F0-4914-9A40-C6EEB7A20F5F}"/>
              </a:ext>
            </a:extLst>
          </p:cNvPr>
          <p:cNvGrpSpPr>
            <a:grpSpLocks noChangeAspect="1"/>
          </p:cNvGrpSpPr>
          <p:nvPr/>
        </p:nvGrpSpPr>
        <p:grpSpPr>
          <a:xfrm>
            <a:off x="11000876" y="4713890"/>
            <a:ext cx="731520" cy="731520"/>
            <a:chOff x="1611819" y="1851660"/>
            <a:chExt cx="960120" cy="960120"/>
          </a:xfrm>
        </p:grpSpPr>
        <p:sp>
          <p:nvSpPr>
            <p:cNvPr id="55" name="Oval 54">
              <a:extLst>
                <a:ext uri="{FF2B5EF4-FFF2-40B4-BE49-F238E27FC236}">
                  <a16:creationId xmlns:a16="http://schemas.microsoft.com/office/drawing/2014/main" id="{8A144BCF-EB62-4253-BAA4-A6AE3FF7C90E}"/>
                </a:ext>
              </a:extLst>
            </p:cNvPr>
            <p:cNvSpPr>
              <a:spLocks noChangeAspect="1"/>
            </p:cNvSpPr>
            <p:nvPr/>
          </p:nvSpPr>
          <p:spPr>
            <a:xfrm>
              <a:off x="1611819" y="1851660"/>
              <a:ext cx="960120" cy="960120"/>
            </a:xfrm>
            <a:prstGeom prst="ellipse">
              <a:avLst/>
            </a:prstGeom>
            <a:solidFill>
              <a:schemeClr val="bg1">
                <a:lumMod val="50000"/>
              </a:schemeClr>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2ED34F6B-BD0E-4F2E-A066-30EF0739B117}"/>
                </a:ext>
              </a:extLst>
            </p:cNvPr>
            <p:cNvSpPr>
              <a:spLocks noChangeAspect="1"/>
            </p:cNvSpPr>
            <p:nvPr/>
          </p:nvSpPr>
          <p:spPr>
            <a:xfrm>
              <a:off x="1703259" y="1943100"/>
              <a:ext cx="777240" cy="77724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A6408424-FF54-41EF-A2A1-023D0EAC174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700" b="1" dirty="0">
                  <a:solidFill>
                    <a:schemeClr val="bg1"/>
                  </a:solidFill>
                </a:rPr>
                <a:t>OPTION</a:t>
              </a:r>
            </a:p>
          </p:txBody>
        </p:sp>
      </p:grpSp>
      <p:pic>
        <p:nvPicPr>
          <p:cNvPr id="85" name="Picture 84">
            <a:hlinkClick r:id="rId2"/>
            <a:extLst>
              <a:ext uri="{FF2B5EF4-FFF2-40B4-BE49-F238E27FC236}">
                <a16:creationId xmlns:a16="http://schemas.microsoft.com/office/drawing/2014/main" id="{3CA4F84E-A778-46DF-9059-6A012A835D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0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Effect transition="in" filter="fade">
                                      <p:cBhvr>
                                        <p:cTn id="24" dur="1000"/>
                                        <p:tgtEl>
                                          <p:spTgt spid="11"/>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p:cTn id="34" dur="1000" fill="hold"/>
                                        <p:tgtEl>
                                          <p:spTgt spid="81"/>
                                        </p:tgtEl>
                                        <p:attrNameLst>
                                          <p:attrName>ppt_w</p:attrName>
                                        </p:attrNameLst>
                                      </p:cBhvr>
                                      <p:tavLst>
                                        <p:tav tm="0">
                                          <p:val>
                                            <p:fltVal val="0"/>
                                          </p:val>
                                        </p:tav>
                                        <p:tav tm="100000">
                                          <p:val>
                                            <p:strVal val="#ppt_w"/>
                                          </p:val>
                                        </p:tav>
                                      </p:tavLst>
                                    </p:anim>
                                    <p:anim calcmode="lin" valueType="num">
                                      <p:cBhvr>
                                        <p:cTn id="35" dur="1000" fill="hold"/>
                                        <p:tgtEl>
                                          <p:spTgt spid="81"/>
                                        </p:tgtEl>
                                        <p:attrNameLst>
                                          <p:attrName>ppt_h</p:attrName>
                                        </p:attrNameLst>
                                      </p:cBhvr>
                                      <p:tavLst>
                                        <p:tav tm="0">
                                          <p:val>
                                            <p:fltVal val="0"/>
                                          </p:val>
                                        </p:tav>
                                        <p:tav tm="100000">
                                          <p:val>
                                            <p:strVal val="#ppt_h"/>
                                          </p:val>
                                        </p:tav>
                                      </p:tavLst>
                                    </p:anim>
                                    <p:animEffect transition="in" filter="fade">
                                      <p:cBhvr>
                                        <p:cTn id="36" dur="1000"/>
                                        <p:tgtEl>
                                          <p:spTgt spid="81"/>
                                        </p:tgtEl>
                                      </p:cBhvr>
                                    </p:animEffect>
                                  </p:childTnLst>
                                </p:cTn>
                              </p:par>
                              <p:par>
                                <p:cTn id="37" presetID="53" presetClass="entr" presetSubtype="16"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1000" fill="hold"/>
                                        <p:tgtEl>
                                          <p:spTgt spid="25"/>
                                        </p:tgtEl>
                                        <p:attrNameLst>
                                          <p:attrName>ppt_w</p:attrName>
                                        </p:attrNameLst>
                                      </p:cBhvr>
                                      <p:tavLst>
                                        <p:tav tm="0">
                                          <p:val>
                                            <p:fltVal val="0"/>
                                          </p:val>
                                        </p:tav>
                                        <p:tav tm="100000">
                                          <p:val>
                                            <p:strVal val="#ppt_w"/>
                                          </p:val>
                                        </p:tav>
                                      </p:tavLst>
                                    </p:anim>
                                    <p:anim calcmode="lin" valueType="num">
                                      <p:cBhvr>
                                        <p:cTn id="40" dur="1000" fill="hold"/>
                                        <p:tgtEl>
                                          <p:spTgt spid="25"/>
                                        </p:tgtEl>
                                        <p:attrNameLst>
                                          <p:attrName>ppt_h</p:attrName>
                                        </p:attrNameLst>
                                      </p:cBhvr>
                                      <p:tavLst>
                                        <p:tav tm="0">
                                          <p:val>
                                            <p:fltVal val="0"/>
                                          </p:val>
                                        </p:tav>
                                        <p:tav tm="100000">
                                          <p:val>
                                            <p:strVal val="#ppt_h"/>
                                          </p:val>
                                        </p:tav>
                                      </p:tavLst>
                                    </p:anim>
                                    <p:animEffect transition="in" filter="fade">
                                      <p:cBhvr>
                                        <p:cTn id="41" dur="1000"/>
                                        <p:tgtEl>
                                          <p:spTgt spid="25"/>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53" presetClass="entr" presetSubtype="16" fill="hold" nodeType="after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p:cTn id="51" dur="1000" fill="hold"/>
                                        <p:tgtEl>
                                          <p:spTgt spid="82"/>
                                        </p:tgtEl>
                                        <p:attrNameLst>
                                          <p:attrName>ppt_w</p:attrName>
                                        </p:attrNameLst>
                                      </p:cBhvr>
                                      <p:tavLst>
                                        <p:tav tm="0">
                                          <p:val>
                                            <p:fltVal val="0"/>
                                          </p:val>
                                        </p:tav>
                                        <p:tav tm="100000">
                                          <p:val>
                                            <p:strVal val="#ppt_w"/>
                                          </p:val>
                                        </p:tav>
                                      </p:tavLst>
                                    </p:anim>
                                    <p:anim calcmode="lin" valueType="num">
                                      <p:cBhvr>
                                        <p:cTn id="52" dur="1000" fill="hold"/>
                                        <p:tgtEl>
                                          <p:spTgt spid="82"/>
                                        </p:tgtEl>
                                        <p:attrNameLst>
                                          <p:attrName>ppt_h</p:attrName>
                                        </p:attrNameLst>
                                      </p:cBhvr>
                                      <p:tavLst>
                                        <p:tav tm="0">
                                          <p:val>
                                            <p:fltVal val="0"/>
                                          </p:val>
                                        </p:tav>
                                        <p:tav tm="100000">
                                          <p:val>
                                            <p:strVal val="#ppt_h"/>
                                          </p:val>
                                        </p:tav>
                                      </p:tavLst>
                                    </p:anim>
                                    <p:animEffect transition="in" filter="fade">
                                      <p:cBhvr>
                                        <p:cTn id="53" dur="1000"/>
                                        <p:tgtEl>
                                          <p:spTgt spid="82"/>
                                        </p:tgtEl>
                                      </p:cBhvr>
                                    </p:animEffect>
                                  </p:childTnLst>
                                </p:cTn>
                              </p:par>
                              <p:par>
                                <p:cTn id="54" presetID="53" presetClass="entr" presetSubtype="16"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1000" fill="hold"/>
                                        <p:tgtEl>
                                          <p:spTgt spid="35"/>
                                        </p:tgtEl>
                                        <p:attrNameLst>
                                          <p:attrName>ppt_w</p:attrName>
                                        </p:attrNameLst>
                                      </p:cBhvr>
                                      <p:tavLst>
                                        <p:tav tm="0">
                                          <p:val>
                                            <p:fltVal val="0"/>
                                          </p:val>
                                        </p:tav>
                                        <p:tav tm="100000">
                                          <p:val>
                                            <p:strVal val="#ppt_w"/>
                                          </p:val>
                                        </p:tav>
                                      </p:tavLst>
                                    </p:anim>
                                    <p:anim calcmode="lin" valueType="num">
                                      <p:cBhvr>
                                        <p:cTn id="57" dur="1000" fill="hold"/>
                                        <p:tgtEl>
                                          <p:spTgt spid="35"/>
                                        </p:tgtEl>
                                        <p:attrNameLst>
                                          <p:attrName>ppt_h</p:attrName>
                                        </p:attrNameLst>
                                      </p:cBhvr>
                                      <p:tavLst>
                                        <p:tav tm="0">
                                          <p:val>
                                            <p:fltVal val="0"/>
                                          </p:val>
                                        </p:tav>
                                        <p:tav tm="100000">
                                          <p:val>
                                            <p:strVal val="#ppt_h"/>
                                          </p:val>
                                        </p:tav>
                                      </p:tavLst>
                                    </p:anim>
                                    <p:animEffect transition="in" filter="fade">
                                      <p:cBhvr>
                                        <p:cTn id="58" dur="1000"/>
                                        <p:tgtEl>
                                          <p:spTgt spid="35"/>
                                        </p:tgtEl>
                                      </p:cBhvr>
                                    </p:animEffect>
                                  </p:childTnLst>
                                </p:cTn>
                              </p:par>
                            </p:childTnLst>
                          </p:cTn>
                        </p:par>
                        <p:par>
                          <p:cTn id="59" fill="hold">
                            <p:stCondLst>
                              <p:cond delay="7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p:cTn id="68" dur="1000" fill="hold"/>
                                        <p:tgtEl>
                                          <p:spTgt spid="83"/>
                                        </p:tgtEl>
                                        <p:attrNameLst>
                                          <p:attrName>ppt_w</p:attrName>
                                        </p:attrNameLst>
                                      </p:cBhvr>
                                      <p:tavLst>
                                        <p:tav tm="0">
                                          <p:val>
                                            <p:fltVal val="0"/>
                                          </p:val>
                                        </p:tav>
                                        <p:tav tm="100000">
                                          <p:val>
                                            <p:strVal val="#ppt_w"/>
                                          </p:val>
                                        </p:tav>
                                      </p:tavLst>
                                    </p:anim>
                                    <p:anim calcmode="lin" valueType="num">
                                      <p:cBhvr>
                                        <p:cTn id="69" dur="1000" fill="hold"/>
                                        <p:tgtEl>
                                          <p:spTgt spid="83"/>
                                        </p:tgtEl>
                                        <p:attrNameLst>
                                          <p:attrName>ppt_h</p:attrName>
                                        </p:attrNameLst>
                                      </p:cBhvr>
                                      <p:tavLst>
                                        <p:tav tm="0">
                                          <p:val>
                                            <p:fltVal val="0"/>
                                          </p:val>
                                        </p:tav>
                                        <p:tav tm="100000">
                                          <p:val>
                                            <p:strVal val="#ppt_h"/>
                                          </p:val>
                                        </p:tav>
                                      </p:tavLst>
                                    </p:anim>
                                    <p:animEffect transition="in" filter="fade">
                                      <p:cBhvr>
                                        <p:cTn id="70" dur="1000"/>
                                        <p:tgtEl>
                                          <p:spTgt spid="83"/>
                                        </p:tgtEl>
                                      </p:cBhvr>
                                    </p:animEffect>
                                  </p:childTnLst>
                                </p:cTn>
                              </p:par>
                              <p:par>
                                <p:cTn id="71" presetID="53" presetClass="entr" presetSubtype="16" fill="hold" nodeType="with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p:cTn id="73" dur="1000" fill="hold"/>
                                        <p:tgtEl>
                                          <p:spTgt spid="45"/>
                                        </p:tgtEl>
                                        <p:attrNameLst>
                                          <p:attrName>ppt_w</p:attrName>
                                        </p:attrNameLst>
                                      </p:cBhvr>
                                      <p:tavLst>
                                        <p:tav tm="0">
                                          <p:val>
                                            <p:fltVal val="0"/>
                                          </p:val>
                                        </p:tav>
                                        <p:tav tm="100000">
                                          <p:val>
                                            <p:strVal val="#ppt_w"/>
                                          </p:val>
                                        </p:tav>
                                      </p:tavLst>
                                    </p:anim>
                                    <p:anim calcmode="lin" valueType="num">
                                      <p:cBhvr>
                                        <p:cTn id="74" dur="1000" fill="hold"/>
                                        <p:tgtEl>
                                          <p:spTgt spid="45"/>
                                        </p:tgtEl>
                                        <p:attrNameLst>
                                          <p:attrName>ppt_h</p:attrName>
                                        </p:attrNameLst>
                                      </p:cBhvr>
                                      <p:tavLst>
                                        <p:tav tm="0">
                                          <p:val>
                                            <p:fltVal val="0"/>
                                          </p:val>
                                        </p:tav>
                                        <p:tav tm="100000">
                                          <p:val>
                                            <p:strVal val="#ppt_h"/>
                                          </p:val>
                                        </p:tav>
                                      </p:tavLst>
                                    </p:anim>
                                    <p:animEffect transition="in" filter="fade">
                                      <p:cBhvr>
                                        <p:cTn id="75" dur="1000"/>
                                        <p:tgtEl>
                                          <p:spTgt spid="45"/>
                                        </p:tgtEl>
                                      </p:cBhvr>
                                    </p:animEffect>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1000"/>
                                        <p:tgtEl>
                                          <p:spTgt spid="60"/>
                                        </p:tgtEl>
                                      </p:cBhvr>
                                    </p:animEffect>
                                    <p:anim calcmode="lin" valueType="num">
                                      <p:cBhvr>
                                        <p:cTn id="80" dur="1000" fill="hold"/>
                                        <p:tgtEl>
                                          <p:spTgt spid="60"/>
                                        </p:tgtEl>
                                        <p:attrNameLst>
                                          <p:attrName>ppt_x</p:attrName>
                                        </p:attrNameLst>
                                      </p:cBhvr>
                                      <p:tavLst>
                                        <p:tav tm="0">
                                          <p:val>
                                            <p:strVal val="#ppt_x"/>
                                          </p:val>
                                        </p:tav>
                                        <p:tav tm="100000">
                                          <p:val>
                                            <p:strVal val="#ppt_x"/>
                                          </p:val>
                                        </p:tav>
                                      </p:tavLst>
                                    </p:anim>
                                    <p:anim calcmode="lin" valueType="num">
                                      <p:cBhvr>
                                        <p:cTn id="81" dur="1000" fill="hold"/>
                                        <p:tgtEl>
                                          <p:spTgt spid="60"/>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53" presetClass="entr" presetSubtype="16" fill="hold" nodeType="afterEffect">
                                  <p:stCondLst>
                                    <p:cond delay="0"/>
                                  </p:stCondLst>
                                  <p:childTnLst>
                                    <p:set>
                                      <p:cBhvr>
                                        <p:cTn id="84" dur="1" fill="hold">
                                          <p:stCondLst>
                                            <p:cond delay="0"/>
                                          </p:stCondLst>
                                        </p:cTn>
                                        <p:tgtEl>
                                          <p:spTgt spid="84"/>
                                        </p:tgtEl>
                                        <p:attrNameLst>
                                          <p:attrName>style.visibility</p:attrName>
                                        </p:attrNameLst>
                                      </p:cBhvr>
                                      <p:to>
                                        <p:strVal val="visible"/>
                                      </p:to>
                                    </p:set>
                                    <p:anim calcmode="lin" valueType="num">
                                      <p:cBhvr>
                                        <p:cTn id="85" dur="1000" fill="hold"/>
                                        <p:tgtEl>
                                          <p:spTgt spid="84"/>
                                        </p:tgtEl>
                                        <p:attrNameLst>
                                          <p:attrName>ppt_w</p:attrName>
                                        </p:attrNameLst>
                                      </p:cBhvr>
                                      <p:tavLst>
                                        <p:tav tm="0">
                                          <p:val>
                                            <p:fltVal val="0"/>
                                          </p:val>
                                        </p:tav>
                                        <p:tav tm="100000">
                                          <p:val>
                                            <p:strVal val="#ppt_w"/>
                                          </p:val>
                                        </p:tav>
                                      </p:tavLst>
                                    </p:anim>
                                    <p:anim calcmode="lin" valueType="num">
                                      <p:cBhvr>
                                        <p:cTn id="86" dur="1000" fill="hold"/>
                                        <p:tgtEl>
                                          <p:spTgt spid="84"/>
                                        </p:tgtEl>
                                        <p:attrNameLst>
                                          <p:attrName>ppt_h</p:attrName>
                                        </p:attrNameLst>
                                      </p:cBhvr>
                                      <p:tavLst>
                                        <p:tav tm="0">
                                          <p:val>
                                            <p:fltVal val="0"/>
                                          </p:val>
                                        </p:tav>
                                        <p:tav tm="100000">
                                          <p:val>
                                            <p:strVal val="#ppt_h"/>
                                          </p:val>
                                        </p:tav>
                                      </p:tavLst>
                                    </p:anim>
                                    <p:animEffect transition="in" filter="fade">
                                      <p:cBhvr>
                                        <p:cTn id="87" dur="1000"/>
                                        <p:tgtEl>
                                          <p:spTgt spid="84"/>
                                        </p:tgtEl>
                                      </p:cBhvr>
                                    </p:animEffect>
                                  </p:childTnLst>
                                </p:cTn>
                              </p:par>
                              <p:par>
                                <p:cTn id="88" presetID="53" presetClass="entr" presetSubtype="16" fill="hold"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childTnLst>
                          </p:cTn>
                        </p:par>
                        <p:par>
                          <p:cTn id="93" fill="hold">
                            <p:stCondLst>
                              <p:cond delay="11000"/>
                            </p:stCondLst>
                            <p:childTnLst>
                              <p:par>
                                <p:cTn id="94" presetID="47" presetClass="entr" presetSubtype="0" fill="hold" grpId="0" nodeType="after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1000"/>
                                        <p:tgtEl>
                                          <p:spTgt spid="61"/>
                                        </p:tgtEl>
                                      </p:cBhvr>
                                    </p:animEffect>
                                    <p:anim calcmode="lin" valueType="num">
                                      <p:cBhvr>
                                        <p:cTn id="97" dur="1000" fill="hold"/>
                                        <p:tgtEl>
                                          <p:spTgt spid="61"/>
                                        </p:tgtEl>
                                        <p:attrNameLst>
                                          <p:attrName>ppt_x</p:attrName>
                                        </p:attrNameLst>
                                      </p:cBhvr>
                                      <p:tavLst>
                                        <p:tav tm="0">
                                          <p:val>
                                            <p:strVal val="#ppt_x"/>
                                          </p:val>
                                        </p:tav>
                                        <p:tav tm="100000">
                                          <p:val>
                                            <p:strVal val="#ppt_x"/>
                                          </p:val>
                                        </p:tav>
                                      </p:tavLst>
                                    </p:anim>
                                    <p:anim calcmode="lin" valueType="num">
                                      <p:cBhvr>
                                        <p:cTn id="9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31" grpId="0"/>
      <p:bldP spid="41" grpId="0"/>
      <p:bldP spid="60" grpId="0"/>
      <p:bldP spid="61"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2019-09-18T22:00:27Z</dcterms:modified>
</cp:coreProperties>
</file>