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4368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solidFill>
            <a:schemeClr val="bg1">
              <a:lumMod val="75000"/>
            </a:schemeClr>
          </a:solidFill>
          <a:ln>
            <a:noFill/>
          </a:ln>
          <a:effectLst>
            <a:outerShdw blurRad="508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p:spPr>
      </p:pic>
      <p:pic>
        <p:nvPicPr>
          <p:cNvPr id="73" name="Picture 72">
            <a:hlinkClick r:id="rId4"/>
            <a:extLst>
              <a:ext uri="{FF2B5EF4-FFF2-40B4-BE49-F238E27FC236}">
                <a16:creationId xmlns:a16="http://schemas.microsoft.com/office/drawing/2014/main" id="{3A44C081-4A64-4723-9B83-9431408A40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2019-09-18T21:59:38Z</dcterms:modified>
</cp:coreProperties>
</file>