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25694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C1D6035C-C420-41B5-81D3-97DEFF2FA7B0}"/>
              </a:ext>
            </a:extLst>
          </p:cNvPr>
          <p:cNvGrpSpPr/>
          <p:nvPr/>
        </p:nvGrpSpPr>
        <p:grpSpPr>
          <a:xfrm>
            <a:off x="3576349" y="1752600"/>
            <a:ext cx="8006051" cy="1828804"/>
            <a:chOff x="3576349" y="1752600"/>
            <a:chExt cx="8006051" cy="1828804"/>
          </a:xfrm>
        </p:grpSpPr>
        <p:sp>
          <p:nvSpPr>
            <p:cNvPr id="18" name="Freeform: Shape 17">
              <a:extLst>
                <a:ext uri="{FF2B5EF4-FFF2-40B4-BE49-F238E27FC236}">
                  <a16:creationId xmlns:a16="http://schemas.microsoft.com/office/drawing/2014/main" id="{FDF371E1-CC6A-4FDB-90ED-66E5CC3B7B84}"/>
                </a:ext>
              </a:extLst>
            </p:cNvPr>
            <p:cNvSpPr/>
            <p:nvPr/>
          </p:nvSpPr>
          <p:spPr>
            <a:xfrm>
              <a:off x="3576349" y="1752600"/>
              <a:ext cx="8006051" cy="182880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FF2B2A"/>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19F7FF01-B074-46EA-AA38-212EEF18AB91}"/>
                </a:ext>
              </a:extLst>
            </p:cNvPr>
            <p:cNvSpPr/>
            <p:nvPr/>
          </p:nvSpPr>
          <p:spPr>
            <a:xfrm rot="16200000">
              <a:off x="7636285" y="2112268"/>
              <a:ext cx="1828801" cy="1109472"/>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425D022D-9E65-4687-A3B5-F52C0F36446F}"/>
                </a:ext>
              </a:extLst>
            </p:cNvPr>
            <p:cNvSpPr/>
            <p:nvPr/>
          </p:nvSpPr>
          <p:spPr>
            <a:xfrm rot="16200000">
              <a:off x="9170050" y="1169053"/>
              <a:ext cx="1828801" cy="2995899"/>
            </a:xfrm>
            <a:custGeom>
              <a:avLst/>
              <a:gdLst/>
              <a:ahLst/>
              <a:cxnLst/>
              <a:rect l="l" t="t" r="r" b="b"/>
              <a:pathLst>
                <a:path w="1828801" h="2995899">
                  <a:moveTo>
                    <a:pt x="1189479" y="608578"/>
                  </a:moveTo>
                  <a:cubicBezTo>
                    <a:pt x="1189479" y="618004"/>
                    <a:pt x="1186068" y="624763"/>
                    <a:pt x="1179247" y="628856"/>
                  </a:cubicBezTo>
                  <a:cubicBezTo>
                    <a:pt x="1172425" y="632948"/>
                    <a:pt x="1160209" y="634995"/>
                    <a:pt x="1142598" y="634995"/>
                  </a:cubicBezTo>
                  <a:lnTo>
                    <a:pt x="711740" y="634995"/>
                  </a:lnTo>
                  <a:cubicBezTo>
                    <a:pt x="701819" y="634995"/>
                    <a:pt x="693261" y="632452"/>
                    <a:pt x="686068" y="627367"/>
                  </a:cubicBezTo>
                  <a:cubicBezTo>
                    <a:pt x="678874" y="622282"/>
                    <a:pt x="675278" y="615523"/>
                    <a:pt x="675278" y="607090"/>
                  </a:cubicBezTo>
                  <a:cubicBezTo>
                    <a:pt x="675278" y="589726"/>
                    <a:pt x="687432" y="581045"/>
                    <a:pt x="711740" y="581045"/>
                  </a:cubicBezTo>
                  <a:lnTo>
                    <a:pt x="1142598" y="581045"/>
                  </a:lnTo>
                  <a:cubicBezTo>
                    <a:pt x="1173852" y="581045"/>
                    <a:pt x="1189479" y="590222"/>
                    <a:pt x="1189479" y="608578"/>
                  </a:cubicBezTo>
                  <a:close/>
                  <a:moveTo>
                    <a:pt x="1237848" y="611554"/>
                  </a:moveTo>
                  <a:cubicBezTo>
                    <a:pt x="1237848" y="561945"/>
                    <a:pt x="1212051" y="520831"/>
                    <a:pt x="1160457" y="488213"/>
                  </a:cubicBezTo>
                  <a:cubicBezTo>
                    <a:pt x="1108863" y="455595"/>
                    <a:pt x="1032217" y="439286"/>
                    <a:pt x="930518" y="439286"/>
                  </a:cubicBezTo>
                  <a:cubicBezTo>
                    <a:pt x="828322" y="439286"/>
                    <a:pt x="752420" y="455781"/>
                    <a:pt x="702811" y="488771"/>
                  </a:cubicBezTo>
                  <a:cubicBezTo>
                    <a:pt x="653201" y="521761"/>
                    <a:pt x="628397" y="561077"/>
                    <a:pt x="628397" y="606717"/>
                  </a:cubicBezTo>
                  <a:cubicBezTo>
                    <a:pt x="628397" y="654839"/>
                    <a:pt x="654442" y="695704"/>
                    <a:pt x="706531" y="729315"/>
                  </a:cubicBezTo>
                  <a:cubicBezTo>
                    <a:pt x="758621" y="762925"/>
                    <a:pt x="835268" y="779730"/>
                    <a:pt x="936471" y="779730"/>
                  </a:cubicBezTo>
                  <a:cubicBezTo>
                    <a:pt x="997242" y="779730"/>
                    <a:pt x="1049766" y="773033"/>
                    <a:pt x="1094043" y="759638"/>
                  </a:cubicBezTo>
                  <a:cubicBezTo>
                    <a:pt x="1138319" y="746244"/>
                    <a:pt x="1173356" y="726152"/>
                    <a:pt x="1199153" y="699363"/>
                  </a:cubicBezTo>
                  <a:cubicBezTo>
                    <a:pt x="1224949" y="672574"/>
                    <a:pt x="1237848" y="643304"/>
                    <a:pt x="1237848" y="611554"/>
                  </a:cubicBezTo>
                  <a:close/>
                  <a:moveTo>
                    <a:pt x="1238592" y="992778"/>
                  </a:moveTo>
                  <a:cubicBezTo>
                    <a:pt x="1238592" y="986080"/>
                    <a:pt x="1237786" y="981367"/>
                    <a:pt x="1236174" y="978639"/>
                  </a:cubicBezTo>
                  <a:cubicBezTo>
                    <a:pt x="1234561" y="975910"/>
                    <a:pt x="1223957" y="966981"/>
                    <a:pt x="1204362" y="951850"/>
                  </a:cubicBezTo>
                  <a:cubicBezTo>
                    <a:pt x="1179061" y="932254"/>
                    <a:pt x="1158845" y="912162"/>
                    <a:pt x="1143714" y="891574"/>
                  </a:cubicBezTo>
                  <a:cubicBezTo>
                    <a:pt x="1128583" y="870987"/>
                    <a:pt x="1118537" y="854740"/>
                    <a:pt x="1113576" y="842833"/>
                  </a:cubicBezTo>
                  <a:cubicBezTo>
                    <a:pt x="1110104" y="833904"/>
                    <a:pt x="1106941" y="828323"/>
                    <a:pt x="1104089" y="826090"/>
                  </a:cubicBezTo>
                  <a:cubicBezTo>
                    <a:pt x="1101236" y="823858"/>
                    <a:pt x="1096957" y="822741"/>
                    <a:pt x="1091252" y="822741"/>
                  </a:cubicBezTo>
                  <a:lnTo>
                    <a:pt x="1076369" y="822741"/>
                  </a:lnTo>
                  <a:cubicBezTo>
                    <a:pt x="1067936" y="822741"/>
                    <a:pt x="1063719" y="826586"/>
                    <a:pt x="1063719" y="834276"/>
                  </a:cubicBezTo>
                  <a:cubicBezTo>
                    <a:pt x="1063719" y="849903"/>
                    <a:pt x="1067564" y="868878"/>
                    <a:pt x="1075253" y="891202"/>
                  </a:cubicBezTo>
                  <a:lnTo>
                    <a:pt x="704299" y="891202"/>
                  </a:lnTo>
                  <a:cubicBezTo>
                    <a:pt x="696361" y="891202"/>
                    <a:pt x="690284" y="884257"/>
                    <a:pt x="686068" y="870366"/>
                  </a:cubicBezTo>
                  <a:cubicBezTo>
                    <a:pt x="683339" y="861437"/>
                    <a:pt x="680487" y="856290"/>
                    <a:pt x="677510" y="854926"/>
                  </a:cubicBezTo>
                  <a:cubicBezTo>
                    <a:pt x="674533" y="853561"/>
                    <a:pt x="666844" y="852879"/>
                    <a:pt x="654442" y="852879"/>
                  </a:cubicBezTo>
                  <a:cubicBezTo>
                    <a:pt x="645760" y="852879"/>
                    <a:pt x="640303" y="853685"/>
                    <a:pt x="638071" y="855298"/>
                  </a:cubicBezTo>
                  <a:cubicBezTo>
                    <a:pt x="635838" y="856910"/>
                    <a:pt x="634722" y="861313"/>
                    <a:pt x="634722" y="868506"/>
                  </a:cubicBezTo>
                  <a:lnTo>
                    <a:pt x="634722" y="1038914"/>
                  </a:lnTo>
                  <a:cubicBezTo>
                    <a:pt x="634722" y="1047596"/>
                    <a:pt x="637946" y="1051937"/>
                    <a:pt x="644396" y="1051937"/>
                  </a:cubicBezTo>
                  <a:cubicBezTo>
                    <a:pt x="660767" y="1051937"/>
                    <a:pt x="670875" y="1051131"/>
                    <a:pt x="674719" y="1049518"/>
                  </a:cubicBezTo>
                  <a:cubicBezTo>
                    <a:pt x="678564" y="1047906"/>
                    <a:pt x="682223" y="1043503"/>
                    <a:pt x="685696" y="1036310"/>
                  </a:cubicBezTo>
                  <a:cubicBezTo>
                    <a:pt x="689912" y="1027876"/>
                    <a:pt x="694749" y="1023659"/>
                    <a:pt x="700206" y="1023659"/>
                  </a:cubicBezTo>
                  <a:lnTo>
                    <a:pt x="1238592" y="1023659"/>
                  </a:ln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BAE01651-E361-4EDC-97A6-8969113F4902}"/>
              </a:ext>
            </a:extLst>
          </p:cNvPr>
          <p:cNvSpPr txBox="1"/>
          <p:nvPr/>
        </p:nvSpPr>
        <p:spPr>
          <a:xfrm>
            <a:off x="3828471" y="1866783"/>
            <a:ext cx="4256272" cy="160043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5" name="Freeform 3">
            <a:extLst>
              <a:ext uri="{FF2B5EF4-FFF2-40B4-BE49-F238E27FC236}">
                <a16:creationId xmlns:a16="http://schemas.microsoft.com/office/drawing/2014/main" id="{5686CE95-25EB-4231-AA10-80BF5F43C0C1}"/>
              </a:ext>
            </a:extLst>
          </p:cNvPr>
          <p:cNvSpPr>
            <a:spLocks noChangeAspect="1" noChangeArrowheads="1"/>
          </p:cNvSpPr>
          <p:nvPr/>
        </p:nvSpPr>
        <p:spPr bwMode="auto">
          <a:xfrm>
            <a:off x="10400710" y="2194943"/>
            <a:ext cx="457200" cy="393826"/>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p>
        </p:txBody>
      </p:sp>
      <p:sp>
        <p:nvSpPr>
          <p:cNvPr id="27"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9815802" y="2748551"/>
            <a:ext cx="1619248" cy="338554"/>
          </a:xfrm>
          <a:prstGeom prst="rect">
            <a:avLst/>
          </a:prstGeom>
          <a:noFill/>
          <a:ln w="9525">
            <a:noFill/>
            <a:miter lim="800000"/>
            <a:headEnd/>
            <a:tailEnd/>
          </a:ln>
        </p:spPr>
        <p:txBody>
          <a:bodyPr wrap="square" lIns="60960" tIns="30480" rIns="60960" bIns="30480">
            <a:spAutoFit/>
          </a:bodyPr>
          <a:lstStyle/>
          <a:p>
            <a:pPr algn="ctr"/>
            <a:r>
              <a:rPr lang="en-US" dirty="0">
                <a:solidFill>
                  <a:srgbClr val="464646"/>
                </a:solidFill>
                <a:latin typeface="Bernard MT Condensed" panose="02050806060905020404" pitchFamily="18" charset="0"/>
              </a:rPr>
              <a:t>Lorem Ipsum</a:t>
            </a:r>
          </a:p>
        </p:txBody>
      </p:sp>
      <p:grpSp>
        <p:nvGrpSpPr>
          <p:cNvPr id="9" name="Group 8">
            <a:extLst>
              <a:ext uri="{FF2B5EF4-FFF2-40B4-BE49-F238E27FC236}">
                <a16:creationId xmlns:a16="http://schemas.microsoft.com/office/drawing/2014/main" id="{3B15973E-E50C-4BDA-97AF-090B408A2F34}"/>
              </a:ext>
            </a:extLst>
          </p:cNvPr>
          <p:cNvGrpSpPr/>
          <p:nvPr/>
        </p:nvGrpSpPr>
        <p:grpSpPr>
          <a:xfrm>
            <a:off x="3573301" y="4205974"/>
            <a:ext cx="8006051" cy="1835162"/>
            <a:chOff x="3573301" y="4205974"/>
            <a:chExt cx="8006051" cy="1835162"/>
          </a:xfrm>
        </p:grpSpPr>
        <p:sp>
          <p:nvSpPr>
            <p:cNvPr id="16" name="Freeform: Shape 15">
              <a:extLst>
                <a:ext uri="{FF2B5EF4-FFF2-40B4-BE49-F238E27FC236}">
                  <a16:creationId xmlns:a16="http://schemas.microsoft.com/office/drawing/2014/main" id="{E8D81482-F411-4B58-AF76-E6339E0BEA02}"/>
                </a:ext>
              </a:extLst>
            </p:cNvPr>
            <p:cNvSpPr/>
            <p:nvPr/>
          </p:nvSpPr>
          <p:spPr>
            <a:xfrm>
              <a:off x="3573301" y="4205974"/>
              <a:ext cx="8006051" cy="182880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3EB8CD"/>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BC709B8-87C4-4CCC-AD5C-E1EF22F81482}"/>
                </a:ext>
              </a:extLst>
            </p:cNvPr>
            <p:cNvSpPr/>
            <p:nvPr/>
          </p:nvSpPr>
          <p:spPr>
            <a:xfrm rot="5400000" flipH="1">
              <a:off x="5694709" y="4572000"/>
              <a:ext cx="1828801" cy="1109472"/>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C8004476-BA3D-4C2D-A80D-5B8A6070C8A1}"/>
                </a:ext>
              </a:extLst>
            </p:cNvPr>
            <p:cNvSpPr/>
            <p:nvPr/>
          </p:nvSpPr>
          <p:spPr>
            <a:xfrm rot="5400000" flipH="1">
              <a:off x="4158517" y="3622428"/>
              <a:ext cx="1828801" cy="2995899"/>
            </a:xfrm>
            <a:custGeom>
              <a:avLst/>
              <a:gdLst/>
              <a:ahLst/>
              <a:cxnLst/>
              <a:rect l="l" t="t" r="r" b="b"/>
              <a:pathLst>
                <a:path w="1828801" h="2995899">
                  <a:moveTo>
                    <a:pt x="1187056" y="725003"/>
                  </a:moveTo>
                  <a:cubicBezTo>
                    <a:pt x="1187056" y="709872"/>
                    <a:pt x="1181041" y="698276"/>
                    <a:pt x="1169010" y="690214"/>
                  </a:cubicBezTo>
                  <a:cubicBezTo>
                    <a:pt x="1156980" y="682153"/>
                    <a:pt x="1130005" y="678122"/>
                    <a:pt x="1088085" y="678122"/>
                  </a:cubicBezTo>
                  <a:cubicBezTo>
                    <a:pt x="1037980" y="678122"/>
                    <a:pt x="997920" y="683703"/>
                    <a:pt x="967906" y="694865"/>
                  </a:cubicBezTo>
                  <a:cubicBezTo>
                    <a:pt x="937893" y="706027"/>
                    <a:pt x="899197" y="730522"/>
                    <a:pt x="851820" y="768349"/>
                  </a:cubicBezTo>
                  <a:lnTo>
                    <a:pt x="812983" y="800099"/>
                  </a:lnTo>
                  <a:lnTo>
                    <a:pt x="1029628" y="800099"/>
                  </a:lnTo>
                  <a:lnTo>
                    <a:pt x="1031717" y="790348"/>
                  </a:lnTo>
                  <a:cubicBezTo>
                    <a:pt x="1034817" y="783805"/>
                    <a:pt x="1039468" y="777961"/>
                    <a:pt x="1045669" y="772814"/>
                  </a:cubicBezTo>
                  <a:cubicBezTo>
                    <a:pt x="1058072" y="762520"/>
                    <a:pt x="1075559" y="757373"/>
                    <a:pt x="1098131" y="757373"/>
                  </a:cubicBezTo>
                  <a:cubicBezTo>
                    <a:pt x="1108549" y="757373"/>
                    <a:pt x="1119339" y="758117"/>
                    <a:pt x="1130501" y="759605"/>
                  </a:cubicBezTo>
                  <a:cubicBezTo>
                    <a:pt x="1138935" y="760846"/>
                    <a:pt x="1146128" y="761466"/>
                    <a:pt x="1152081" y="761466"/>
                  </a:cubicBezTo>
                  <a:cubicBezTo>
                    <a:pt x="1162499" y="761466"/>
                    <a:pt x="1170933" y="758241"/>
                    <a:pt x="1177382" y="751792"/>
                  </a:cubicBezTo>
                  <a:cubicBezTo>
                    <a:pt x="1183831" y="745343"/>
                    <a:pt x="1187056" y="736413"/>
                    <a:pt x="1187056" y="725003"/>
                  </a:cubicBezTo>
                  <a:close/>
                  <a:moveTo>
                    <a:pt x="1188172" y="1093948"/>
                  </a:moveTo>
                  <a:cubicBezTo>
                    <a:pt x="1188172" y="1084522"/>
                    <a:pt x="1184761" y="1077762"/>
                    <a:pt x="1177940" y="1073670"/>
                  </a:cubicBezTo>
                  <a:cubicBezTo>
                    <a:pt x="1171119" y="1069577"/>
                    <a:pt x="1158903" y="1067531"/>
                    <a:pt x="1141291" y="1067531"/>
                  </a:cubicBezTo>
                  <a:lnTo>
                    <a:pt x="710434" y="1067531"/>
                  </a:lnTo>
                  <a:cubicBezTo>
                    <a:pt x="700512" y="1067531"/>
                    <a:pt x="691954" y="1070073"/>
                    <a:pt x="684761" y="1075158"/>
                  </a:cubicBezTo>
                  <a:cubicBezTo>
                    <a:pt x="677568" y="1080243"/>
                    <a:pt x="673971" y="1087002"/>
                    <a:pt x="673971" y="1095436"/>
                  </a:cubicBezTo>
                  <a:cubicBezTo>
                    <a:pt x="673971" y="1112799"/>
                    <a:pt x="686125" y="1121481"/>
                    <a:pt x="710434" y="1121481"/>
                  </a:cubicBezTo>
                  <a:lnTo>
                    <a:pt x="1141291" y="1121481"/>
                  </a:lnTo>
                  <a:cubicBezTo>
                    <a:pt x="1172545" y="1121481"/>
                    <a:pt x="1188172" y="1112303"/>
                    <a:pt x="1188172" y="1093948"/>
                  </a:cubicBezTo>
                  <a:close/>
                  <a:moveTo>
                    <a:pt x="1236541" y="1090971"/>
                  </a:moveTo>
                  <a:cubicBezTo>
                    <a:pt x="1236541" y="1140580"/>
                    <a:pt x="1210744" y="1181694"/>
                    <a:pt x="1159151" y="1214312"/>
                  </a:cubicBezTo>
                  <a:cubicBezTo>
                    <a:pt x="1107557" y="1246930"/>
                    <a:pt x="1030910" y="1263240"/>
                    <a:pt x="929211" y="1263240"/>
                  </a:cubicBezTo>
                  <a:cubicBezTo>
                    <a:pt x="827016" y="1263240"/>
                    <a:pt x="751113" y="1246744"/>
                    <a:pt x="701504" y="1213754"/>
                  </a:cubicBezTo>
                  <a:cubicBezTo>
                    <a:pt x="651895" y="1180764"/>
                    <a:pt x="627090" y="1141449"/>
                    <a:pt x="627090" y="1095808"/>
                  </a:cubicBezTo>
                  <a:cubicBezTo>
                    <a:pt x="627090" y="1047687"/>
                    <a:pt x="653135" y="1006821"/>
                    <a:pt x="705225" y="973211"/>
                  </a:cubicBezTo>
                  <a:cubicBezTo>
                    <a:pt x="757315" y="939600"/>
                    <a:pt x="833961" y="922795"/>
                    <a:pt x="935164" y="922795"/>
                  </a:cubicBezTo>
                  <a:cubicBezTo>
                    <a:pt x="995936" y="922795"/>
                    <a:pt x="1048460" y="929492"/>
                    <a:pt x="1092736" y="942887"/>
                  </a:cubicBezTo>
                  <a:cubicBezTo>
                    <a:pt x="1137012" y="956282"/>
                    <a:pt x="1172049" y="976373"/>
                    <a:pt x="1197846" y="1003162"/>
                  </a:cubicBezTo>
                  <a:cubicBezTo>
                    <a:pt x="1223643" y="1029951"/>
                    <a:pt x="1236541" y="1059221"/>
                    <a:pt x="1236541" y="1090971"/>
                  </a:cubicBezTo>
                  <a:close/>
                  <a:moveTo>
                    <a:pt x="1828800" y="2913201"/>
                  </a:moveTo>
                  <a:lnTo>
                    <a:pt x="1828800" y="800100"/>
                  </a:lnTo>
                  <a:lnTo>
                    <a:pt x="1209317" y="800100"/>
                  </a:lnTo>
                  <a:lnTo>
                    <a:pt x="1195427" y="823229"/>
                  </a:lnTo>
                  <a:cubicBezTo>
                    <a:pt x="1168018" y="852499"/>
                    <a:pt x="1134718" y="867134"/>
                    <a:pt x="1095527" y="867134"/>
                  </a:cubicBezTo>
                  <a:cubicBezTo>
                    <a:pt x="1076675" y="867134"/>
                    <a:pt x="1060552" y="862173"/>
                    <a:pt x="1047157" y="852251"/>
                  </a:cubicBezTo>
                  <a:cubicBezTo>
                    <a:pt x="1033763" y="842329"/>
                    <a:pt x="1027066" y="828934"/>
                    <a:pt x="1027066" y="812067"/>
                  </a:cubicBezTo>
                  <a:lnTo>
                    <a:pt x="1029628" y="800100"/>
                  </a:lnTo>
                  <a:lnTo>
                    <a:pt x="812982" y="800100"/>
                  </a:lnTo>
                  <a:lnTo>
                    <a:pt x="794987" y="814811"/>
                  </a:lnTo>
                  <a:cubicBezTo>
                    <a:pt x="780786" y="826873"/>
                    <a:pt x="771329" y="835508"/>
                    <a:pt x="766616" y="840717"/>
                  </a:cubicBezTo>
                  <a:cubicBezTo>
                    <a:pt x="748013" y="861553"/>
                    <a:pt x="732634" y="871970"/>
                    <a:pt x="720480" y="871970"/>
                  </a:cubicBezTo>
                  <a:lnTo>
                    <a:pt x="633415" y="871970"/>
                  </a:lnTo>
                  <a:lnTo>
                    <a:pt x="633415" y="800100"/>
                  </a:lnTo>
                  <a:lnTo>
                    <a:pt x="0" y="800100"/>
                  </a:lnTo>
                  <a:lnTo>
                    <a:pt x="0" y="2913201"/>
                  </a:lnTo>
                  <a:cubicBezTo>
                    <a:pt x="0" y="2958874"/>
                    <a:pt x="37025" y="2995899"/>
                    <a:pt x="82698" y="2995899"/>
                  </a:cubicBezTo>
                  <a:lnTo>
                    <a:pt x="1746102" y="2995899"/>
                  </a:lnTo>
                  <a:cubicBezTo>
                    <a:pt x="1791775" y="2995899"/>
                    <a:pt x="1828800" y="2958874"/>
                    <a:pt x="1828800" y="2913201"/>
                  </a:cubicBezTo>
                  <a:close/>
                  <a:moveTo>
                    <a:pt x="1828801" y="800099"/>
                  </a:moveTo>
                  <a:lnTo>
                    <a:pt x="914401" y="0"/>
                  </a:lnTo>
                  <a:lnTo>
                    <a:pt x="1" y="800099"/>
                  </a:lnTo>
                  <a:lnTo>
                    <a:pt x="633415" y="800099"/>
                  </a:lnTo>
                  <a:lnTo>
                    <a:pt x="633415" y="578407"/>
                  </a:lnTo>
                  <a:cubicBezTo>
                    <a:pt x="633415" y="568981"/>
                    <a:pt x="634407" y="563214"/>
                    <a:pt x="636392" y="561106"/>
                  </a:cubicBezTo>
                  <a:cubicBezTo>
                    <a:pt x="638376" y="558997"/>
                    <a:pt x="649600" y="555773"/>
                    <a:pt x="670064" y="551432"/>
                  </a:cubicBezTo>
                  <a:cubicBezTo>
                    <a:pt x="690528" y="547091"/>
                    <a:pt x="714527" y="542688"/>
                    <a:pt x="742060" y="538223"/>
                  </a:cubicBezTo>
                  <a:cubicBezTo>
                    <a:pt x="767361" y="534255"/>
                    <a:pt x="783360" y="531650"/>
                    <a:pt x="790057" y="530410"/>
                  </a:cubicBezTo>
                  <a:cubicBezTo>
                    <a:pt x="793033" y="529666"/>
                    <a:pt x="795638" y="529294"/>
                    <a:pt x="797870" y="529294"/>
                  </a:cubicBezTo>
                  <a:cubicBezTo>
                    <a:pt x="804568" y="529294"/>
                    <a:pt x="807916" y="536983"/>
                    <a:pt x="807916" y="552362"/>
                  </a:cubicBezTo>
                  <a:cubicBezTo>
                    <a:pt x="807916" y="562780"/>
                    <a:pt x="806738" y="569601"/>
                    <a:pt x="804382" y="572826"/>
                  </a:cubicBezTo>
                  <a:cubicBezTo>
                    <a:pt x="802025" y="576051"/>
                    <a:pt x="797250" y="578407"/>
                    <a:pt x="790057" y="579895"/>
                  </a:cubicBezTo>
                  <a:cubicBezTo>
                    <a:pt x="772694" y="583368"/>
                    <a:pt x="760849" y="587523"/>
                    <a:pt x="754524" y="592360"/>
                  </a:cubicBezTo>
                  <a:cubicBezTo>
                    <a:pt x="748199" y="597197"/>
                    <a:pt x="745036" y="603832"/>
                    <a:pt x="745036" y="612265"/>
                  </a:cubicBezTo>
                  <a:lnTo>
                    <a:pt x="745036" y="798673"/>
                  </a:lnTo>
                  <a:cubicBezTo>
                    <a:pt x="771329" y="774860"/>
                    <a:pt x="804692" y="736909"/>
                    <a:pt x="845123" y="684819"/>
                  </a:cubicBezTo>
                  <a:cubicBezTo>
                    <a:pt x="874889" y="646868"/>
                    <a:pt x="899632" y="618032"/>
                    <a:pt x="919351" y="598313"/>
                  </a:cubicBezTo>
                  <a:cubicBezTo>
                    <a:pt x="939071" y="578593"/>
                    <a:pt x="961643" y="563028"/>
                    <a:pt x="987068" y="551618"/>
                  </a:cubicBezTo>
                  <a:cubicBezTo>
                    <a:pt x="1012493" y="540208"/>
                    <a:pt x="1039096" y="534503"/>
                    <a:pt x="1066877" y="534503"/>
                  </a:cubicBezTo>
                  <a:cubicBezTo>
                    <a:pt x="1116983" y="534503"/>
                    <a:pt x="1157786" y="550564"/>
                    <a:pt x="1189288" y="582686"/>
                  </a:cubicBezTo>
                  <a:cubicBezTo>
                    <a:pt x="1220790" y="614808"/>
                    <a:pt x="1236541" y="655798"/>
                    <a:pt x="1236541" y="705655"/>
                  </a:cubicBezTo>
                  <a:cubicBezTo>
                    <a:pt x="1236541" y="730212"/>
                    <a:pt x="1233115" y="752288"/>
                    <a:pt x="1226263" y="771884"/>
                  </a:cubicBezTo>
                  <a:lnTo>
                    <a:pt x="1209318" y="800099"/>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Box 22">
            <a:extLst>
              <a:ext uri="{FF2B5EF4-FFF2-40B4-BE49-F238E27FC236}">
                <a16:creationId xmlns:a16="http://schemas.microsoft.com/office/drawing/2014/main" id="{2A94E82B-703F-4E7A-9A9C-1BA886A5515B}"/>
              </a:ext>
            </a:extLst>
          </p:cNvPr>
          <p:cNvSpPr txBox="1"/>
          <p:nvPr/>
        </p:nvSpPr>
        <p:spPr>
          <a:xfrm>
            <a:off x="7266653" y="4315050"/>
            <a:ext cx="4256272" cy="160043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4" name="Text Box 10">
            <a:extLst>
              <a:ext uri="{FF2B5EF4-FFF2-40B4-BE49-F238E27FC236}">
                <a16:creationId xmlns:a16="http://schemas.microsoft.com/office/drawing/2014/main" id="{1E5F1EEC-2099-4A37-B8D7-8E517B48B435}"/>
              </a:ext>
            </a:extLst>
          </p:cNvPr>
          <p:cNvSpPr txBox="1">
            <a:spLocks noChangeArrowheads="1"/>
          </p:cNvSpPr>
          <p:nvPr/>
        </p:nvSpPr>
        <p:spPr bwMode="auto">
          <a:xfrm>
            <a:off x="3590140" y="5317708"/>
            <a:ext cx="1619248" cy="338554"/>
          </a:xfrm>
          <a:prstGeom prst="rect">
            <a:avLst/>
          </a:prstGeom>
          <a:noFill/>
          <a:ln w="9525">
            <a:noFill/>
            <a:miter lim="800000"/>
            <a:headEnd/>
            <a:tailEnd/>
          </a:ln>
        </p:spPr>
        <p:txBody>
          <a:bodyPr wrap="square" lIns="60960" tIns="30480" rIns="60960" bIns="30480">
            <a:spAutoFit/>
          </a:bodyPr>
          <a:lstStyle/>
          <a:p>
            <a:pPr algn="ctr"/>
            <a:r>
              <a:rPr lang="en-US" dirty="0">
                <a:solidFill>
                  <a:srgbClr val="464646"/>
                </a:solidFill>
                <a:latin typeface="Bernard MT Condensed" panose="02050806060905020404" pitchFamily="18" charset="0"/>
              </a:rPr>
              <a:t>Lorem Ipsum</a:t>
            </a:r>
          </a:p>
        </p:txBody>
      </p:sp>
      <p:sp>
        <p:nvSpPr>
          <p:cNvPr id="26" name="Freeform 4">
            <a:extLst>
              <a:ext uri="{FF2B5EF4-FFF2-40B4-BE49-F238E27FC236}">
                <a16:creationId xmlns:a16="http://schemas.microsoft.com/office/drawing/2014/main" id="{B9763FA5-0772-492D-B277-DC1D2D5D1898}"/>
              </a:ext>
            </a:extLst>
          </p:cNvPr>
          <p:cNvSpPr>
            <a:spLocks noChangeAspect="1" noChangeArrowheads="1"/>
          </p:cNvSpPr>
          <p:nvPr/>
        </p:nvSpPr>
        <p:spPr bwMode="auto">
          <a:xfrm>
            <a:off x="4216884" y="4681271"/>
            <a:ext cx="365760" cy="433998"/>
          </a:xfrm>
          <a:custGeom>
            <a:avLst/>
            <a:gdLst>
              <a:gd name="T0" fmla="*/ 0 w 593"/>
              <a:gd name="T1" fmla="*/ 515 h 699"/>
              <a:gd name="T2" fmla="*/ 35 w 593"/>
              <a:gd name="T3" fmla="*/ 600 h 699"/>
              <a:gd name="T4" fmla="*/ 35 w 593"/>
              <a:gd name="T5" fmla="*/ 663 h 699"/>
              <a:gd name="T6" fmla="*/ 71 w 593"/>
              <a:gd name="T7" fmla="*/ 698 h 699"/>
              <a:gd name="T8" fmla="*/ 113 w 593"/>
              <a:gd name="T9" fmla="*/ 698 h 699"/>
              <a:gd name="T10" fmla="*/ 148 w 593"/>
              <a:gd name="T11" fmla="*/ 663 h 699"/>
              <a:gd name="T12" fmla="*/ 148 w 593"/>
              <a:gd name="T13" fmla="*/ 628 h 699"/>
              <a:gd name="T14" fmla="*/ 444 w 593"/>
              <a:gd name="T15" fmla="*/ 628 h 699"/>
              <a:gd name="T16" fmla="*/ 444 w 593"/>
              <a:gd name="T17" fmla="*/ 663 h 699"/>
              <a:gd name="T18" fmla="*/ 479 w 593"/>
              <a:gd name="T19" fmla="*/ 698 h 699"/>
              <a:gd name="T20" fmla="*/ 515 w 593"/>
              <a:gd name="T21" fmla="*/ 698 h 699"/>
              <a:gd name="T22" fmla="*/ 550 w 593"/>
              <a:gd name="T23" fmla="*/ 663 h 699"/>
              <a:gd name="T24" fmla="*/ 550 w 593"/>
              <a:gd name="T25" fmla="*/ 600 h 699"/>
              <a:gd name="T26" fmla="*/ 592 w 593"/>
              <a:gd name="T27" fmla="*/ 515 h 699"/>
              <a:gd name="T28" fmla="*/ 592 w 593"/>
              <a:gd name="T29" fmla="*/ 148 h 699"/>
              <a:gd name="T30" fmla="*/ 296 w 593"/>
              <a:gd name="T31" fmla="*/ 0 h 699"/>
              <a:gd name="T32" fmla="*/ 0 w 593"/>
              <a:gd name="T33" fmla="*/ 148 h 699"/>
              <a:gd name="T34" fmla="*/ 0 w 593"/>
              <a:gd name="T35" fmla="*/ 515 h 699"/>
              <a:gd name="T36" fmla="*/ 127 w 593"/>
              <a:gd name="T37" fmla="*/ 550 h 699"/>
              <a:gd name="T38" fmla="*/ 71 w 593"/>
              <a:gd name="T39" fmla="*/ 501 h 699"/>
              <a:gd name="T40" fmla="*/ 127 w 593"/>
              <a:gd name="T41" fmla="*/ 444 h 699"/>
              <a:gd name="T42" fmla="*/ 183 w 593"/>
              <a:gd name="T43" fmla="*/ 501 h 699"/>
              <a:gd name="T44" fmla="*/ 127 w 593"/>
              <a:gd name="T45" fmla="*/ 550 h 699"/>
              <a:gd name="T46" fmla="*/ 458 w 593"/>
              <a:gd name="T47" fmla="*/ 550 h 699"/>
              <a:gd name="T48" fmla="*/ 402 w 593"/>
              <a:gd name="T49" fmla="*/ 501 h 699"/>
              <a:gd name="T50" fmla="*/ 458 w 593"/>
              <a:gd name="T51" fmla="*/ 444 h 699"/>
              <a:gd name="T52" fmla="*/ 515 w 593"/>
              <a:gd name="T53" fmla="*/ 501 h 699"/>
              <a:gd name="T54" fmla="*/ 458 w 593"/>
              <a:gd name="T55" fmla="*/ 550 h 699"/>
              <a:gd name="T56" fmla="*/ 515 w 593"/>
              <a:gd name="T57" fmla="*/ 332 h 699"/>
              <a:gd name="T58" fmla="*/ 71 w 593"/>
              <a:gd name="T59" fmla="*/ 332 h 699"/>
              <a:gd name="T60" fmla="*/ 71 w 593"/>
              <a:gd name="T61" fmla="*/ 148 h 699"/>
              <a:gd name="T62" fmla="*/ 515 w 593"/>
              <a:gd name="T63" fmla="*/ 148 h 699"/>
              <a:gd name="T64" fmla="*/ 515 w 593"/>
              <a:gd name="T65" fmla="*/ 332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3" h="699">
                <a:moveTo>
                  <a:pt x="0" y="515"/>
                </a:moveTo>
                <a:cubicBezTo>
                  <a:pt x="0" y="550"/>
                  <a:pt x="14" y="578"/>
                  <a:pt x="35" y="600"/>
                </a:cubicBezTo>
                <a:lnTo>
                  <a:pt x="35" y="663"/>
                </a:lnTo>
                <a:cubicBezTo>
                  <a:pt x="35" y="684"/>
                  <a:pt x="50" y="698"/>
                  <a:pt x="71" y="698"/>
                </a:cubicBezTo>
                <a:lnTo>
                  <a:pt x="113" y="698"/>
                </a:lnTo>
                <a:cubicBezTo>
                  <a:pt x="134" y="698"/>
                  <a:pt x="148" y="684"/>
                  <a:pt x="148" y="663"/>
                </a:cubicBezTo>
                <a:lnTo>
                  <a:pt x="148" y="628"/>
                </a:lnTo>
                <a:lnTo>
                  <a:pt x="444" y="628"/>
                </a:lnTo>
                <a:lnTo>
                  <a:pt x="444" y="663"/>
                </a:lnTo>
                <a:cubicBezTo>
                  <a:pt x="444" y="684"/>
                  <a:pt x="458" y="698"/>
                  <a:pt x="479" y="698"/>
                </a:cubicBezTo>
                <a:lnTo>
                  <a:pt x="515" y="698"/>
                </a:lnTo>
                <a:cubicBezTo>
                  <a:pt x="536" y="698"/>
                  <a:pt x="550" y="684"/>
                  <a:pt x="550" y="663"/>
                </a:cubicBezTo>
                <a:lnTo>
                  <a:pt x="550" y="600"/>
                </a:lnTo>
                <a:cubicBezTo>
                  <a:pt x="571" y="578"/>
                  <a:pt x="592" y="550"/>
                  <a:pt x="592" y="515"/>
                </a:cubicBezTo>
                <a:lnTo>
                  <a:pt x="592" y="148"/>
                </a:lnTo>
                <a:cubicBezTo>
                  <a:pt x="592" y="22"/>
                  <a:pt x="458" y="0"/>
                  <a:pt x="296" y="0"/>
                </a:cubicBezTo>
                <a:cubicBezTo>
                  <a:pt x="134" y="0"/>
                  <a:pt x="0" y="22"/>
                  <a:pt x="0" y="148"/>
                </a:cubicBezTo>
                <a:lnTo>
                  <a:pt x="0" y="515"/>
                </a:lnTo>
                <a:close/>
                <a:moveTo>
                  <a:pt x="127" y="550"/>
                </a:moveTo>
                <a:cubicBezTo>
                  <a:pt x="99" y="550"/>
                  <a:pt x="71" y="533"/>
                  <a:pt x="71" y="501"/>
                </a:cubicBezTo>
                <a:cubicBezTo>
                  <a:pt x="71" y="469"/>
                  <a:pt x="99" y="444"/>
                  <a:pt x="127" y="444"/>
                </a:cubicBezTo>
                <a:cubicBezTo>
                  <a:pt x="155" y="444"/>
                  <a:pt x="183" y="469"/>
                  <a:pt x="183" y="501"/>
                </a:cubicBezTo>
                <a:cubicBezTo>
                  <a:pt x="183" y="533"/>
                  <a:pt x="155" y="550"/>
                  <a:pt x="127" y="550"/>
                </a:cubicBezTo>
                <a:close/>
                <a:moveTo>
                  <a:pt x="458" y="550"/>
                </a:moveTo>
                <a:cubicBezTo>
                  <a:pt x="430" y="550"/>
                  <a:pt x="402" y="533"/>
                  <a:pt x="402" y="501"/>
                </a:cubicBezTo>
                <a:cubicBezTo>
                  <a:pt x="402" y="469"/>
                  <a:pt x="430" y="444"/>
                  <a:pt x="458" y="444"/>
                </a:cubicBezTo>
                <a:cubicBezTo>
                  <a:pt x="486" y="444"/>
                  <a:pt x="515" y="469"/>
                  <a:pt x="515" y="501"/>
                </a:cubicBezTo>
                <a:cubicBezTo>
                  <a:pt x="515" y="533"/>
                  <a:pt x="486" y="550"/>
                  <a:pt x="458" y="550"/>
                </a:cubicBezTo>
                <a:close/>
                <a:moveTo>
                  <a:pt x="515" y="332"/>
                </a:moveTo>
                <a:lnTo>
                  <a:pt x="71" y="332"/>
                </a:lnTo>
                <a:lnTo>
                  <a:pt x="71" y="148"/>
                </a:lnTo>
                <a:lnTo>
                  <a:pt x="515" y="148"/>
                </a:lnTo>
                <a:lnTo>
                  <a:pt x="515" y="332"/>
                </a:lnTo>
                <a:close/>
              </a:path>
            </a:pathLst>
          </a:custGeom>
          <a:solidFill>
            <a:srgbClr val="464646"/>
          </a:solidFill>
          <a:ln>
            <a:noFill/>
          </a:ln>
          <a:effectLst/>
        </p:spPr>
        <p:txBody>
          <a:bodyPr wrap="none" anchor="ctr"/>
          <a:lstStyle/>
          <a:p>
            <a:endParaRPr lang="en-US"/>
          </a:p>
        </p:txBody>
      </p:sp>
      <p:sp>
        <p:nvSpPr>
          <p:cNvPr id="29" name="TextBox 28">
            <a:extLst>
              <a:ext uri="{FF2B5EF4-FFF2-40B4-BE49-F238E27FC236}">
                <a16:creationId xmlns:a16="http://schemas.microsoft.com/office/drawing/2014/main" id="{CE96DCE9-9AE5-47C7-A128-A781ADDB6746}"/>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464646"/>
                </a:solidFill>
                <a:latin typeface="Bernard MT Condensed" panose="02050806060905020404" pitchFamily="18" charset="0"/>
              </a:rPr>
              <a:t>LOREM IPSUM DOLOR</a:t>
            </a:r>
          </a:p>
          <a:p>
            <a:endParaRPr lang="en-US" sz="1000"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64646"/>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64646"/>
                </a:solidFill>
                <a:latin typeface="Candara" panose="020E0502030303020204" pitchFamily="34" charset="0"/>
              </a:rPr>
              <a:t>Lorem ipsum dolor sit amet, consectetur adipiscing elit, sed do eiusmod .</a:t>
            </a:r>
          </a:p>
          <a:p>
            <a:endParaRPr lang="en-US" sz="1000" dirty="0">
              <a:solidFill>
                <a:srgbClr val="464646"/>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64646"/>
                </a:solidFill>
                <a:latin typeface="Candara" panose="020E0502030303020204" pitchFamily="34" charset="0"/>
              </a:rPr>
              <a:t>Lorem ipsum dolor sit amet, consectetur adipiscing elit, sed do eiusmod.</a:t>
            </a:r>
          </a:p>
          <a:p>
            <a:endParaRPr lang="en-US" sz="1000" dirty="0">
              <a:solidFill>
                <a:srgbClr val="464646"/>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64646"/>
                </a:solidFill>
                <a:latin typeface="Candara" panose="020E0502030303020204" pitchFamily="34" charset="0"/>
              </a:rPr>
              <a:t>Lorem ipsum dolor sit amet, consectetur adipiscing elit, sed do eiusmod.</a:t>
            </a:r>
          </a:p>
        </p:txBody>
      </p:sp>
      <p:sp>
        <p:nvSpPr>
          <p:cNvPr id="30" name="TextBox 29">
            <a:extLst>
              <a:ext uri="{FF2B5EF4-FFF2-40B4-BE49-F238E27FC236}">
                <a16:creationId xmlns:a16="http://schemas.microsoft.com/office/drawing/2014/main" id="{6C1E814E-2048-4DD6-8EED-7F9C7DF995A2}"/>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dirty="0">
                <a:solidFill>
                  <a:srgbClr val="464646"/>
                </a:solidFill>
                <a:latin typeface="Candara" panose="020E0502030303020204" pitchFamily="34" charset="0"/>
              </a:rPr>
              <a:t>Your Subtitle</a:t>
            </a:r>
          </a:p>
        </p:txBody>
      </p:sp>
      <p:pic>
        <p:nvPicPr>
          <p:cNvPr id="19" name="Picture 18">
            <a:hlinkClick r:id="rId2"/>
            <a:extLst>
              <a:ext uri="{FF2B5EF4-FFF2-40B4-BE49-F238E27FC236}">
                <a16:creationId xmlns:a16="http://schemas.microsoft.com/office/drawing/2014/main" id="{D40210C8-FB66-42FE-942E-ADC1F212AB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9543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1000"/>
                                        <p:tgtEl>
                                          <p:spTgt spid="30"/>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wipe(up)">
                                      <p:cBhvr>
                                        <p:cTn id="11" dur="1000"/>
                                        <p:tgtEl>
                                          <p:spTgt spid="29"/>
                                        </p:tgtEl>
                                      </p:cBhvr>
                                    </p:animEffect>
                                  </p:childTnLst>
                                </p:cTn>
                              </p:par>
                            </p:childTnLst>
                          </p:cTn>
                        </p:par>
                        <p:par>
                          <p:cTn id="12" fill="hold">
                            <p:stCondLst>
                              <p:cond delay="2000"/>
                            </p:stCondLst>
                            <p:childTnLst>
                              <p:par>
                                <p:cTn id="13" presetID="22" presetClass="entr" presetSubtype="2"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right)">
                                      <p:cBhvr>
                                        <p:cTn id="15" dur="500"/>
                                        <p:tgtEl>
                                          <p:spTgt spid="8"/>
                                        </p:tgtEl>
                                      </p:cBhvr>
                                    </p:animEffect>
                                  </p:childTnLst>
                                </p:cTn>
                              </p:par>
                            </p:childTnLst>
                          </p:cTn>
                        </p:par>
                        <p:par>
                          <p:cTn id="16" fill="hold">
                            <p:stCondLst>
                              <p:cond delay="2500"/>
                            </p:stCondLst>
                            <p:childTnLst>
                              <p:par>
                                <p:cTn id="17" presetID="42" presetClass="entr" presetSubtype="0"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1000"/>
                                        <p:tgtEl>
                                          <p:spTgt spid="25"/>
                                        </p:tgtEl>
                                      </p:cBhvr>
                                    </p:animEffect>
                                    <p:anim calcmode="lin" valueType="num">
                                      <p:cBhvr>
                                        <p:cTn id="20" dur="1000" fill="hold"/>
                                        <p:tgtEl>
                                          <p:spTgt spid="25"/>
                                        </p:tgtEl>
                                        <p:attrNameLst>
                                          <p:attrName>ppt_x</p:attrName>
                                        </p:attrNameLst>
                                      </p:cBhvr>
                                      <p:tavLst>
                                        <p:tav tm="0">
                                          <p:val>
                                            <p:strVal val="#ppt_x"/>
                                          </p:val>
                                        </p:tav>
                                        <p:tav tm="100000">
                                          <p:val>
                                            <p:strVal val="#ppt_x"/>
                                          </p:val>
                                        </p:tav>
                                      </p:tavLst>
                                    </p:anim>
                                    <p:anim calcmode="lin" valueType="num">
                                      <p:cBhvr>
                                        <p:cTn id="21" dur="1000" fill="hold"/>
                                        <p:tgtEl>
                                          <p:spTgt spid="2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fade">
                                      <p:cBhvr>
                                        <p:cTn id="24" dur="1000"/>
                                        <p:tgtEl>
                                          <p:spTgt spid="27"/>
                                        </p:tgtEl>
                                      </p:cBhvr>
                                    </p:animEffect>
                                    <p:anim calcmode="lin" valueType="num">
                                      <p:cBhvr>
                                        <p:cTn id="25" dur="1000" fill="hold"/>
                                        <p:tgtEl>
                                          <p:spTgt spid="27"/>
                                        </p:tgtEl>
                                        <p:attrNameLst>
                                          <p:attrName>ppt_x</p:attrName>
                                        </p:attrNameLst>
                                      </p:cBhvr>
                                      <p:tavLst>
                                        <p:tav tm="0">
                                          <p:val>
                                            <p:strVal val="#ppt_x"/>
                                          </p:val>
                                        </p:tav>
                                        <p:tav tm="100000">
                                          <p:val>
                                            <p:strVal val="#ppt_x"/>
                                          </p:val>
                                        </p:tav>
                                      </p:tavLst>
                                    </p:anim>
                                    <p:anim calcmode="lin" valueType="num">
                                      <p:cBhvr>
                                        <p:cTn id="26" dur="1000" fill="hold"/>
                                        <p:tgtEl>
                                          <p:spTgt spid="27"/>
                                        </p:tgtEl>
                                        <p:attrNameLst>
                                          <p:attrName>ppt_y</p:attrName>
                                        </p:attrNameLst>
                                      </p:cBhvr>
                                      <p:tavLst>
                                        <p:tav tm="0">
                                          <p:val>
                                            <p:strVal val="#ppt_y+.1"/>
                                          </p:val>
                                        </p:tav>
                                        <p:tav tm="100000">
                                          <p:val>
                                            <p:strVal val="#ppt_y"/>
                                          </p:val>
                                        </p:tav>
                                      </p:tavLst>
                                    </p:anim>
                                  </p:childTnLst>
                                </p:cTn>
                              </p:par>
                            </p:childTnLst>
                          </p:cTn>
                        </p:par>
                        <p:par>
                          <p:cTn id="27" fill="hold">
                            <p:stCondLst>
                              <p:cond delay="35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1000"/>
                                        <p:tgtEl>
                                          <p:spTgt spid="20"/>
                                        </p:tgtEl>
                                      </p:cBhvr>
                                    </p:animEffect>
                                  </p:childTnLst>
                                </p:cTn>
                              </p:par>
                            </p:childTnLst>
                          </p:cTn>
                        </p:par>
                        <p:par>
                          <p:cTn id="31" fill="hold">
                            <p:stCondLst>
                              <p:cond delay="4500"/>
                            </p:stCondLst>
                            <p:childTnLst>
                              <p:par>
                                <p:cTn id="32" presetID="22" presetClass="entr" presetSubtype="8"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left)">
                                      <p:cBhvr>
                                        <p:cTn id="34" dur="500"/>
                                        <p:tgtEl>
                                          <p:spTgt spid="9"/>
                                        </p:tgtEl>
                                      </p:cBhvr>
                                    </p:animEffect>
                                  </p:childTnLst>
                                </p:cTn>
                              </p:par>
                            </p:childTnLst>
                          </p:cTn>
                        </p:par>
                        <p:par>
                          <p:cTn id="35" fill="hold">
                            <p:stCondLst>
                              <p:cond delay="5000"/>
                            </p:stCondLst>
                            <p:childTnLst>
                              <p:par>
                                <p:cTn id="36" presetID="42" presetClass="entr" presetSubtype="0" fill="hold" grpId="0" nodeType="after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1000" fill="hold"/>
                                        <p:tgtEl>
                                          <p:spTgt spid="26"/>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0"/>
                                        <p:tgtEl>
                                          <p:spTgt spid="24"/>
                                        </p:tgtEl>
                                      </p:cBhvr>
                                    </p:animEffect>
                                    <p:anim calcmode="lin" valueType="num">
                                      <p:cBhvr>
                                        <p:cTn id="44" dur="1000" fill="hold"/>
                                        <p:tgtEl>
                                          <p:spTgt spid="24"/>
                                        </p:tgtEl>
                                        <p:attrNameLst>
                                          <p:attrName>ppt_x</p:attrName>
                                        </p:attrNameLst>
                                      </p:cBhvr>
                                      <p:tavLst>
                                        <p:tav tm="0">
                                          <p:val>
                                            <p:strVal val="#ppt_x"/>
                                          </p:val>
                                        </p:tav>
                                        <p:tav tm="100000">
                                          <p:val>
                                            <p:strVal val="#ppt_x"/>
                                          </p:val>
                                        </p:tav>
                                      </p:tavLst>
                                    </p:anim>
                                    <p:anim calcmode="lin" valueType="num">
                                      <p:cBhvr>
                                        <p:cTn id="45" dur="1000" fill="hold"/>
                                        <p:tgtEl>
                                          <p:spTgt spid="24"/>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22" presetClass="entr" presetSubtype="8" fill="hold" grpId="0"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left)">
                                      <p:cBhvr>
                                        <p:cTn id="49"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5" grpId="0" animBg="1"/>
      <p:bldP spid="27" grpId="0"/>
      <p:bldP spid="23" grpId="0"/>
      <p:bldP spid="24" grpId="0"/>
      <p:bldP spid="26" grpId="0" animBg="1"/>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1511</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2019-09-18T21:57:52Z</dcterms:modified>
</cp:coreProperties>
</file>