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79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01AA8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F2B2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EB8C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FA80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85C40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64646"/>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781CB"/>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64646"/>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64646"/>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64646"/>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64646"/>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64646"/>
          </a:solidFill>
          <a:ln>
            <a:noFill/>
          </a:ln>
          <a:effectLst/>
        </p:spPr>
        <p:txBody>
          <a:bodyPr wrap="none" anchor="ctr"/>
          <a:lstStyle/>
          <a:p>
            <a:endParaRPr lang="en-US"/>
          </a:p>
        </p:txBody>
      </p:sp>
      <p:pic>
        <p:nvPicPr>
          <p:cNvPr id="45" name="Picture 44">
            <a:hlinkClick r:id="rId2"/>
            <a:extLst>
              <a:ext uri="{FF2B5EF4-FFF2-40B4-BE49-F238E27FC236}">
                <a16:creationId xmlns:a16="http://schemas.microsoft.com/office/drawing/2014/main" id="{0B53DCE6-8739-45C9-B916-0FDD96897E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2019-09-18T21:57:05Z</dcterms:modified>
</cp:coreProperties>
</file>