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25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EB8C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F2B2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85C40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64646"/>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64646"/>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EF12B389-6F8A-4990-9B20-3899B31C2C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2019-09-18T21:56:14Z</dcterms:modified>
</cp:coreProperties>
</file>