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426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FFA75378-D82C-4864-BBAD-889CD35B3BE4}"/>
              </a:ext>
            </a:extLst>
          </p:cNvPr>
          <p:cNvGrpSpPr/>
          <p:nvPr/>
        </p:nvGrpSpPr>
        <p:grpSpPr>
          <a:xfrm>
            <a:off x="7891272" y="1801368"/>
            <a:ext cx="2279220" cy="1142999"/>
            <a:chOff x="2074122" y="1828800"/>
            <a:chExt cx="2279220" cy="1142999"/>
          </a:xfrm>
        </p:grpSpPr>
        <p:sp>
          <p:nvSpPr>
            <p:cNvPr id="60" name="Freeform: Shape 59">
              <a:extLst>
                <a:ext uri="{FF2B5EF4-FFF2-40B4-BE49-F238E27FC236}">
                  <a16:creationId xmlns:a16="http://schemas.microsoft.com/office/drawing/2014/main" id="{0BE7CC70-2319-42E3-A1E3-91E9DA425283}"/>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2"/>
              <a:srcRect/>
              <a:stretch>
                <a:fillRect/>
              </a:stretch>
            </a:blipFill>
            <a:ln w="50800">
              <a:solidFill>
                <a:srgbClr val="3EB8CD"/>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A8A1CD65-F0C3-4A03-B95D-195277BCE76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TextBox 61">
              <a:extLst>
                <a:ext uri="{FF2B5EF4-FFF2-40B4-BE49-F238E27FC236}">
                  <a16:creationId xmlns:a16="http://schemas.microsoft.com/office/drawing/2014/main" id="{4AEB0B97-60E5-477B-9B3B-1ABC1FE22657}"/>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$4,749</a:t>
              </a:r>
            </a:p>
          </p:txBody>
        </p:sp>
      </p:grpSp>
      <p:grpSp>
        <p:nvGrpSpPr>
          <p:cNvPr id="6" name="Group 5">
            <a:extLst>
              <a:ext uri="{FF2B5EF4-FFF2-40B4-BE49-F238E27FC236}">
                <a16:creationId xmlns:a16="http://schemas.microsoft.com/office/drawing/2014/main" id="{F8F649BA-F4CE-4870-A397-A4795AFFF02B}"/>
              </a:ext>
            </a:extLst>
          </p:cNvPr>
          <p:cNvGrpSpPr/>
          <p:nvPr/>
        </p:nvGrpSpPr>
        <p:grpSpPr>
          <a:xfrm>
            <a:off x="2011680" y="1828800"/>
            <a:ext cx="2279220" cy="1142999"/>
            <a:chOff x="2074122" y="1828800"/>
            <a:chExt cx="2279220" cy="1142999"/>
          </a:xfrm>
        </p:grpSpPr>
        <p:sp>
          <p:nvSpPr>
            <p:cNvPr id="57" name="Freeform: Shape 56">
              <a:extLst>
                <a:ext uri="{FF2B5EF4-FFF2-40B4-BE49-F238E27FC236}">
                  <a16:creationId xmlns:a16="http://schemas.microsoft.com/office/drawing/2014/main" id="{250FDAE8-AEA4-479C-8285-D201CB76D205}"/>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3"/>
              <a:srcRect/>
              <a:stretch>
                <a:fillRect/>
              </a:stretch>
            </a:blipFill>
            <a:ln w="50800">
              <a:solidFill>
                <a:srgbClr val="FF2B2A"/>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E1414828-FA3E-4FC5-A9AA-5CBCA390074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BFD473FA-9F00-4865-86CB-277D5C0044DF}"/>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$5,329</a:t>
              </a:r>
            </a:p>
          </p:txBody>
        </p:sp>
      </p:gr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a:t>
            </a:r>
          </a:p>
          <a:p>
            <a:pPr algn="ctr"/>
            <a:endParaRPr lang="en-US" dirty="0">
              <a:solidFill>
                <a:srgbClr val="464646"/>
              </a:solidFill>
              <a:latin typeface="Candara" panose="020E0502030303020204" pitchFamily="34" charset="0"/>
            </a:endParaRPr>
          </a:p>
        </p:txBody>
      </p:sp>
      <p:sp>
        <p:nvSpPr>
          <p:cNvPr id="37" name="Freeform: Shape 36">
            <a:extLst>
              <a:ext uri="{FF2B5EF4-FFF2-40B4-BE49-F238E27FC236}">
                <a16:creationId xmlns:a16="http://schemas.microsoft.com/office/drawing/2014/main" id="{1CFA2CF1-9CC6-41DF-8578-4CA6C8CD12AF}"/>
              </a:ext>
            </a:extLst>
          </p:cNvPr>
          <p:cNvSpPr/>
          <p:nvPr/>
        </p:nvSpPr>
        <p:spPr>
          <a:xfrm rot="10800000">
            <a:off x="381000" y="231061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552743" y="2580093"/>
            <a:ext cx="1873452"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01</a:t>
            </a:r>
            <a:endParaRPr lang="en-US" sz="1500" dirty="0">
              <a:solidFill>
                <a:srgbClr val="464646"/>
              </a:solidFill>
              <a:latin typeface="Candara" panose="020E0502030303020204" pitchFamily="34" charset="0"/>
            </a:endParaRPr>
          </a:p>
        </p:txBody>
      </p:sp>
      <p:sp>
        <p:nvSpPr>
          <p:cNvPr id="88" name="TextBox 87">
            <a:extLst>
              <a:ext uri="{FF2B5EF4-FFF2-40B4-BE49-F238E27FC236}">
                <a16:creationId xmlns:a16="http://schemas.microsoft.com/office/drawing/2014/main" id="{D7C467CA-D73C-44E2-92D3-B653B57A893F}"/>
              </a:ext>
            </a:extLst>
          </p:cNvPr>
          <p:cNvSpPr txBox="1"/>
          <p:nvPr/>
        </p:nvSpPr>
        <p:spPr>
          <a:xfrm>
            <a:off x="607142" y="3130094"/>
            <a:ext cx="5213179" cy="1371600"/>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38" name="TextBox 37">
            <a:extLst>
              <a:ext uri="{FF2B5EF4-FFF2-40B4-BE49-F238E27FC236}">
                <a16:creationId xmlns:a16="http://schemas.microsoft.com/office/drawing/2014/main" id="{9B3AB9A3-88B9-4C2E-AEFB-9624D305A151}"/>
              </a:ext>
            </a:extLst>
          </p:cNvPr>
          <p:cNvSpPr txBox="1"/>
          <p:nvPr/>
        </p:nvSpPr>
        <p:spPr>
          <a:xfrm>
            <a:off x="839720" y="457200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72">
            <a:extLst>
              <a:ext uri="{FF2B5EF4-FFF2-40B4-BE49-F238E27FC236}">
                <a16:creationId xmlns:a16="http://schemas.microsoft.com/office/drawing/2014/main" id="{DD0F7476-C4A0-4106-A44B-CD6E3D6FE900}"/>
              </a:ext>
            </a:extLst>
          </p:cNvPr>
          <p:cNvGrpSpPr>
            <a:grpSpLocks noChangeAspect="1"/>
          </p:cNvGrpSpPr>
          <p:nvPr/>
        </p:nvGrpSpPr>
        <p:grpSpPr>
          <a:xfrm>
            <a:off x="4805424" y="2447125"/>
            <a:ext cx="548640" cy="518162"/>
            <a:chOff x="5530851" y="1866899"/>
            <a:chExt cx="285750" cy="269875"/>
          </a:xfrm>
          <a:solidFill>
            <a:srgbClr val="464646"/>
          </a:solidFill>
        </p:grpSpPr>
        <p:sp>
          <p:nvSpPr>
            <p:cNvPr id="44" name="Oval 190">
              <a:extLst>
                <a:ext uri="{FF2B5EF4-FFF2-40B4-BE49-F238E27FC236}">
                  <a16:creationId xmlns:a16="http://schemas.microsoft.com/office/drawing/2014/main" id="{427EE27A-4DED-4DA0-8DDD-F90AB8FA4DA8}"/>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91">
              <a:extLst>
                <a:ext uri="{FF2B5EF4-FFF2-40B4-BE49-F238E27FC236}">
                  <a16:creationId xmlns:a16="http://schemas.microsoft.com/office/drawing/2014/main" id="{9C17182B-F7E1-41D9-96C2-E1E33C8AAC7D}"/>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8" name="Freeform: Shape 47">
            <a:extLst>
              <a:ext uri="{FF2B5EF4-FFF2-40B4-BE49-F238E27FC236}">
                <a16:creationId xmlns:a16="http://schemas.microsoft.com/office/drawing/2014/main" id="{C989D9C0-4BA9-4CF4-A66D-8B0C4C929326}"/>
              </a:ext>
            </a:extLst>
          </p:cNvPr>
          <p:cNvSpPr/>
          <p:nvPr/>
        </p:nvSpPr>
        <p:spPr>
          <a:xfrm rot="10800000">
            <a:off x="6249451" y="227756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5BF0BC3-D693-4E9C-8ECE-258D84E684C5}"/>
              </a:ext>
            </a:extLst>
          </p:cNvPr>
          <p:cNvSpPr txBox="1"/>
          <p:nvPr/>
        </p:nvSpPr>
        <p:spPr>
          <a:xfrm>
            <a:off x="6421194" y="2547043"/>
            <a:ext cx="1873452" cy="323165"/>
          </a:xfrm>
          <a:prstGeom prst="rect">
            <a:avLst/>
          </a:prstGeom>
          <a:noFill/>
        </p:spPr>
        <p:txBody>
          <a:bodyPr wrap="square" rtlCol="0">
            <a:spAutoFit/>
          </a:bodyPr>
          <a:lstStyle/>
          <a:p>
            <a:r>
              <a:rPr lang="en-US" sz="1500" dirty="0">
                <a:solidFill>
                  <a:srgbClr val="464646"/>
                </a:solidFill>
                <a:latin typeface="Bernard MT Condensed" panose="02050806060905020404" pitchFamily="18" charset="0"/>
              </a:rPr>
              <a:t>Lorem Ipsum 02</a:t>
            </a:r>
            <a:endParaRPr lang="en-US" sz="1500" dirty="0">
              <a:solidFill>
                <a:srgbClr val="464646"/>
              </a:solidFill>
              <a:latin typeface="Candara" panose="020E0502030303020204" pitchFamily="34" charset="0"/>
            </a:endParaRPr>
          </a:p>
        </p:txBody>
      </p:sp>
      <p:sp>
        <p:nvSpPr>
          <p:cNvPr id="50" name="TextBox 49">
            <a:extLst>
              <a:ext uri="{FF2B5EF4-FFF2-40B4-BE49-F238E27FC236}">
                <a16:creationId xmlns:a16="http://schemas.microsoft.com/office/drawing/2014/main" id="{934431A3-E731-48DA-8E57-37AB73809CE5}"/>
              </a:ext>
            </a:extLst>
          </p:cNvPr>
          <p:cNvSpPr txBox="1"/>
          <p:nvPr/>
        </p:nvSpPr>
        <p:spPr>
          <a:xfrm>
            <a:off x="6475593" y="3097044"/>
            <a:ext cx="5213179" cy="1371600"/>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51" name="TextBox 50">
            <a:extLst>
              <a:ext uri="{FF2B5EF4-FFF2-40B4-BE49-F238E27FC236}">
                <a16:creationId xmlns:a16="http://schemas.microsoft.com/office/drawing/2014/main" id="{1DBD6231-C0B7-4109-A115-5035FE2582E9}"/>
              </a:ext>
            </a:extLst>
          </p:cNvPr>
          <p:cNvSpPr txBox="1"/>
          <p:nvPr/>
        </p:nvSpPr>
        <p:spPr>
          <a:xfrm>
            <a:off x="6708171" y="453895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Freeform 236">
            <a:extLst>
              <a:ext uri="{FF2B5EF4-FFF2-40B4-BE49-F238E27FC236}">
                <a16:creationId xmlns:a16="http://schemas.microsoft.com/office/drawing/2014/main" id="{865411D6-FA6B-4783-9836-058565EA09D2}"/>
              </a:ext>
            </a:extLst>
          </p:cNvPr>
          <p:cNvSpPr>
            <a:spLocks noEditPoints="1"/>
          </p:cNvSpPr>
          <p:nvPr/>
        </p:nvSpPr>
        <p:spPr bwMode="auto">
          <a:xfrm>
            <a:off x="10538542" y="2450876"/>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64646"/>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23" name="Picture 22">
            <a:hlinkClick r:id="rId4"/>
            <a:extLst>
              <a:ext uri="{FF2B5EF4-FFF2-40B4-BE49-F238E27FC236}">
                <a16:creationId xmlns:a16="http://schemas.microsoft.com/office/drawing/2014/main" id="{2C717299-56FF-4E46-B4A5-7C3C3E4E820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519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500"/>
                                        <p:tgtEl>
                                          <p:spTgt spid="37"/>
                                        </p:tgtEl>
                                      </p:cBhvr>
                                    </p:animEffect>
                                    <p:anim calcmode="lin" valueType="num">
                                      <p:cBhvr>
                                        <p:cTn id="12" dur="1500" fill="hold"/>
                                        <p:tgtEl>
                                          <p:spTgt spid="37"/>
                                        </p:tgtEl>
                                        <p:attrNameLst>
                                          <p:attrName>ppt_x</p:attrName>
                                        </p:attrNameLst>
                                      </p:cBhvr>
                                      <p:tavLst>
                                        <p:tav tm="0">
                                          <p:val>
                                            <p:strVal val="#ppt_x"/>
                                          </p:val>
                                        </p:tav>
                                        <p:tav tm="100000">
                                          <p:val>
                                            <p:strVal val="#ppt_x"/>
                                          </p:val>
                                        </p:tav>
                                      </p:tavLst>
                                    </p:anim>
                                    <p:anim calcmode="lin" valueType="num">
                                      <p:cBhvr>
                                        <p:cTn id="13" dur="1500" fill="hold"/>
                                        <p:tgtEl>
                                          <p:spTgt spid="37"/>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500"/>
                                        <p:tgtEl>
                                          <p:spTgt spid="27"/>
                                        </p:tgtEl>
                                      </p:cBhvr>
                                    </p:animEffect>
                                    <p:anim calcmode="lin" valueType="num">
                                      <p:cBhvr>
                                        <p:cTn id="17" dur="1500" fill="hold"/>
                                        <p:tgtEl>
                                          <p:spTgt spid="27"/>
                                        </p:tgtEl>
                                        <p:attrNameLst>
                                          <p:attrName>ppt_x</p:attrName>
                                        </p:attrNameLst>
                                      </p:cBhvr>
                                      <p:tavLst>
                                        <p:tav tm="0">
                                          <p:val>
                                            <p:strVal val="#ppt_x"/>
                                          </p:val>
                                        </p:tav>
                                        <p:tav tm="100000">
                                          <p:val>
                                            <p:strVal val="#ppt_x"/>
                                          </p:val>
                                        </p:tav>
                                      </p:tavLst>
                                    </p:anim>
                                    <p:anim calcmode="lin" valueType="num">
                                      <p:cBhvr>
                                        <p:cTn id="18" dur="15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fade">
                                      <p:cBhvr>
                                        <p:cTn id="21" dur="1500"/>
                                        <p:tgtEl>
                                          <p:spTgt spid="88"/>
                                        </p:tgtEl>
                                      </p:cBhvr>
                                    </p:animEffect>
                                    <p:anim calcmode="lin" valueType="num">
                                      <p:cBhvr>
                                        <p:cTn id="22" dur="1500" fill="hold"/>
                                        <p:tgtEl>
                                          <p:spTgt spid="88"/>
                                        </p:tgtEl>
                                        <p:attrNameLst>
                                          <p:attrName>ppt_x</p:attrName>
                                        </p:attrNameLst>
                                      </p:cBhvr>
                                      <p:tavLst>
                                        <p:tav tm="0">
                                          <p:val>
                                            <p:strVal val="#ppt_x"/>
                                          </p:val>
                                        </p:tav>
                                        <p:tav tm="100000">
                                          <p:val>
                                            <p:strVal val="#ppt_x"/>
                                          </p:val>
                                        </p:tav>
                                      </p:tavLst>
                                    </p:anim>
                                    <p:anim calcmode="lin" valueType="num">
                                      <p:cBhvr>
                                        <p:cTn id="23" dur="1500" fill="hold"/>
                                        <p:tgtEl>
                                          <p:spTgt spid="8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500"/>
                                        <p:tgtEl>
                                          <p:spTgt spid="38"/>
                                        </p:tgtEl>
                                      </p:cBhvr>
                                    </p:animEffect>
                                    <p:anim calcmode="lin" valueType="num">
                                      <p:cBhvr>
                                        <p:cTn id="27" dur="1500" fill="hold"/>
                                        <p:tgtEl>
                                          <p:spTgt spid="38"/>
                                        </p:tgtEl>
                                        <p:attrNameLst>
                                          <p:attrName>ppt_x</p:attrName>
                                        </p:attrNameLst>
                                      </p:cBhvr>
                                      <p:tavLst>
                                        <p:tav tm="0">
                                          <p:val>
                                            <p:strVal val="#ppt_x"/>
                                          </p:val>
                                        </p:tav>
                                        <p:tav tm="100000">
                                          <p:val>
                                            <p:strVal val="#ppt_x"/>
                                          </p:val>
                                        </p:tav>
                                      </p:tavLst>
                                    </p:anim>
                                    <p:anim calcmode="lin" valueType="num">
                                      <p:cBhvr>
                                        <p:cTn id="28" dur="1500" fill="hold"/>
                                        <p:tgtEl>
                                          <p:spTgt spid="3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500"/>
                                        <p:tgtEl>
                                          <p:spTgt spid="43"/>
                                        </p:tgtEl>
                                      </p:cBhvr>
                                    </p:animEffect>
                                    <p:anim calcmode="lin" valueType="num">
                                      <p:cBhvr>
                                        <p:cTn id="32" dur="1500" fill="hold"/>
                                        <p:tgtEl>
                                          <p:spTgt spid="43"/>
                                        </p:tgtEl>
                                        <p:attrNameLst>
                                          <p:attrName>ppt_x</p:attrName>
                                        </p:attrNameLst>
                                      </p:cBhvr>
                                      <p:tavLst>
                                        <p:tav tm="0">
                                          <p:val>
                                            <p:strVal val="#ppt_x"/>
                                          </p:val>
                                        </p:tav>
                                        <p:tav tm="100000">
                                          <p:val>
                                            <p:strVal val="#ppt_x"/>
                                          </p:val>
                                        </p:tav>
                                      </p:tavLst>
                                    </p:anim>
                                    <p:anim calcmode="lin" valueType="num">
                                      <p:cBhvr>
                                        <p:cTn id="33" dur="1500" fill="hold"/>
                                        <p:tgtEl>
                                          <p:spTgt spid="4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500"/>
                                        <p:tgtEl>
                                          <p:spTgt spid="6"/>
                                        </p:tgtEl>
                                      </p:cBhvr>
                                    </p:animEffect>
                                    <p:anim calcmode="lin" valueType="num">
                                      <p:cBhvr>
                                        <p:cTn id="38" dur="1500" fill="hold"/>
                                        <p:tgtEl>
                                          <p:spTgt spid="6"/>
                                        </p:tgtEl>
                                        <p:attrNameLst>
                                          <p:attrName>ppt_x</p:attrName>
                                        </p:attrNameLst>
                                      </p:cBhvr>
                                      <p:tavLst>
                                        <p:tav tm="0">
                                          <p:val>
                                            <p:strVal val="#ppt_x"/>
                                          </p:val>
                                        </p:tav>
                                        <p:tav tm="100000">
                                          <p:val>
                                            <p:strVal val="#ppt_x"/>
                                          </p:val>
                                        </p:tav>
                                      </p:tavLst>
                                    </p:anim>
                                    <p:anim calcmode="lin" valueType="num">
                                      <p:cBhvr>
                                        <p:cTn id="39" dur="15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500"/>
                                        <p:tgtEl>
                                          <p:spTgt spid="48"/>
                                        </p:tgtEl>
                                      </p:cBhvr>
                                    </p:animEffect>
                                    <p:anim calcmode="lin" valueType="num">
                                      <p:cBhvr>
                                        <p:cTn id="44" dur="1500" fill="hold"/>
                                        <p:tgtEl>
                                          <p:spTgt spid="48"/>
                                        </p:tgtEl>
                                        <p:attrNameLst>
                                          <p:attrName>ppt_x</p:attrName>
                                        </p:attrNameLst>
                                      </p:cBhvr>
                                      <p:tavLst>
                                        <p:tav tm="0">
                                          <p:val>
                                            <p:strVal val="#ppt_x"/>
                                          </p:val>
                                        </p:tav>
                                        <p:tav tm="100000">
                                          <p:val>
                                            <p:strVal val="#ppt_x"/>
                                          </p:val>
                                        </p:tav>
                                      </p:tavLst>
                                    </p:anim>
                                    <p:anim calcmode="lin" valueType="num">
                                      <p:cBhvr>
                                        <p:cTn id="45" dur="1500" fill="hold"/>
                                        <p:tgtEl>
                                          <p:spTgt spid="48"/>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500"/>
                                        <p:tgtEl>
                                          <p:spTgt spid="49"/>
                                        </p:tgtEl>
                                      </p:cBhvr>
                                    </p:animEffect>
                                    <p:anim calcmode="lin" valueType="num">
                                      <p:cBhvr>
                                        <p:cTn id="49" dur="1500" fill="hold"/>
                                        <p:tgtEl>
                                          <p:spTgt spid="49"/>
                                        </p:tgtEl>
                                        <p:attrNameLst>
                                          <p:attrName>ppt_x</p:attrName>
                                        </p:attrNameLst>
                                      </p:cBhvr>
                                      <p:tavLst>
                                        <p:tav tm="0">
                                          <p:val>
                                            <p:strVal val="#ppt_x"/>
                                          </p:val>
                                        </p:tav>
                                        <p:tav tm="100000">
                                          <p:val>
                                            <p:strVal val="#ppt_x"/>
                                          </p:val>
                                        </p:tav>
                                      </p:tavLst>
                                    </p:anim>
                                    <p:anim calcmode="lin" valueType="num">
                                      <p:cBhvr>
                                        <p:cTn id="50" dur="1500" fill="hold"/>
                                        <p:tgtEl>
                                          <p:spTgt spid="4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500"/>
                                        <p:tgtEl>
                                          <p:spTgt spid="42"/>
                                        </p:tgtEl>
                                      </p:cBhvr>
                                    </p:animEffect>
                                    <p:anim calcmode="lin" valueType="num">
                                      <p:cBhvr>
                                        <p:cTn id="54" dur="1500" fill="hold"/>
                                        <p:tgtEl>
                                          <p:spTgt spid="42"/>
                                        </p:tgtEl>
                                        <p:attrNameLst>
                                          <p:attrName>ppt_x</p:attrName>
                                        </p:attrNameLst>
                                      </p:cBhvr>
                                      <p:tavLst>
                                        <p:tav tm="0">
                                          <p:val>
                                            <p:strVal val="#ppt_x"/>
                                          </p:val>
                                        </p:tav>
                                        <p:tav tm="100000">
                                          <p:val>
                                            <p:strVal val="#ppt_x"/>
                                          </p:val>
                                        </p:tav>
                                      </p:tavLst>
                                    </p:anim>
                                    <p:anim calcmode="lin" valueType="num">
                                      <p:cBhvr>
                                        <p:cTn id="55" dur="1500" fill="hold"/>
                                        <p:tgtEl>
                                          <p:spTgt spid="42"/>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1500"/>
                                        <p:tgtEl>
                                          <p:spTgt spid="50"/>
                                        </p:tgtEl>
                                      </p:cBhvr>
                                    </p:animEffect>
                                    <p:anim calcmode="lin" valueType="num">
                                      <p:cBhvr>
                                        <p:cTn id="59" dur="1500" fill="hold"/>
                                        <p:tgtEl>
                                          <p:spTgt spid="50"/>
                                        </p:tgtEl>
                                        <p:attrNameLst>
                                          <p:attrName>ppt_x</p:attrName>
                                        </p:attrNameLst>
                                      </p:cBhvr>
                                      <p:tavLst>
                                        <p:tav tm="0">
                                          <p:val>
                                            <p:strVal val="#ppt_x"/>
                                          </p:val>
                                        </p:tav>
                                        <p:tav tm="100000">
                                          <p:val>
                                            <p:strVal val="#ppt_x"/>
                                          </p:val>
                                        </p:tav>
                                      </p:tavLst>
                                    </p:anim>
                                    <p:anim calcmode="lin" valueType="num">
                                      <p:cBhvr>
                                        <p:cTn id="60" dur="1500" fill="hold"/>
                                        <p:tgtEl>
                                          <p:spTgt spid="5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1500"/>
                                        <p:tgtEl>
                                          <p:spTgt spid="51"/>
                                        </p:tgtEl>
                                      </p:cBhvr>
                                    </p:animEffect>
                                    <p:anim calcmode="lin" valueType="num">
                                      <p:cBhvr>
                                        <p:cTn id="64" dur="1500" fill="hold"/>
                                        <p:tgtEl>
                                          <p:spTgt spid="51"/>
                                        </p:tgtEl>
                                        <p:attrNameLst>
                                          <p:attrName>ppt_x</p:attrName>
                                        </p:attrNameLst>
                                      </p:cBhvr>
                                      <p:tavLst>
                                        <p:tav tm="0">
                                          <p:val>
                                            <p:strVal val="#ppt_x"/>
                                          </p:val>
                                        </p:tav>
                                        <p:tav tm="100000">
                                          <p:val>
                                            <p:strVal val="#ppt_x"/>
                                          </p:val>
                                        </p:tav>
                                      </p:tavLst>
                                    </p:anim>
                                    <p:anim calcmode="lin" valueType="num">
                                      <p:cBhvr>
                                        <p:cTn id="65" dur="1500" fill="hold"/>
                                        <p:tgtEl>
                                          <p:spTgt spid="51"/>
                                        </p:tgtEl>
                                        <p:attrNameLst>
                                          <p:attrName>ppt_y</p:attrName>
                                        </p:attrNameLst>
                                      </p:cBhvr>
                                      <p:tavLst>
                                        <p:tav tm="0">
                                          <p:val>
                                            <p:strVal val="#ppt_y-.1"/>
                                          </p:val>
                                        </p:tav>
                                        <p:tav tm="100000">
                                          <p:val>
                                            <p:strVal val="#ppt_y"/>
                                          </p:val>
                                        </p:tav>
                                      </p:tavLst>
                                    </p:anim>
                                  </p:childTnLst>
                                </p:cTn>
                              </p:par>
                            </p:childTnLst>
                          </p:cTn>
                        </p:par>
                        <p:par>
                          <p:cTn id="66" fill="hold">
                            <p:stCondLst>
                              <p:cond delay="5500"/>
                            </p:stCondLst>
                            <p:childTnLst>
                              <p:par>
                                <p:cTn id="67" presetID="42" presetClass="entr" presetSubtype="0"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fade">
                                      <p:cBhvr>
                                        <p:cTn id="69" dur="1500"/>
                                        <p:tgtEl>
                                          <p:spTgt spid="59"/>
                                        </p:tgtEl>
                                      </p:cBhvr>
                                    </p:animEffect>
                                    <p:anim calcmode="lin" valueType="num">
                                      <p:cBhvr>
                                        <p:cTn id="70" dur="1500" fill="hold"/>
                                        <p:tgtEl>
                                          <p:spTgt spid="59"/>
                                        </p:tgtEl>
                                        <p:attrNameLst>
                                          <p:attrName>ppt_x</p:attrName>
                                        </p:attrNameLst>
                                      </p:cBhvr>
                                      <p:tavLst>
                                        <p:tav tm="0">
                                          <p:val>
                                            <p:strVal val="#ppt_x"/>
                                          </p:val>
                                        </p:tav>
                                        <p:tav tm="100000">
                                          <p:val>
                                            <p:strVal val="#ppt_x"/>
                                          </p:val>
                                        </p:tav>
                                      </p:tavLst>
                                    </p:anim>
                                    <p:anim calcmode="lin" valueType="num">
                                      <p:cBhvr>
                                        <p:cTn id="71" dur="1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37" grpId="0" animBg="1"/>
      <p:bldP spid="27" grpId="0"/>
      <p:bldP spid="88" grpId="0"/>
      <p:bldP spid="38" grpId="0"/>
      <p:bldP spid="48" grpId="0" animBg="1"/>
      <p:bldP spid="49" grpId="0"/>
      <p:bldP spid="50" grpId="0"/>
      <p:bldP spid="51"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1595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2019-09-18T21:53:23Z</dcterms:modified>
</cp:coreProperties>
</file>