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749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FD35DF-B472-440B-8FBA-B8EC70F6F07A}"/>
              </a:ext>
            </a:extLst>
          </p:cNvPr>
          <p:cNvGrpSpPr>
            <a:grpSpLocks noChangeAspect="1"/>
          </p:cNvGrpSpPr>
          <p:nvPr/>
        </p:nvGrpSpPr>
        <p:grpSpPr>
          <a:xfrm>
            <a:off x="1676400" y="2985455"/>
            <a:ext cx="1828800" cy="1714501"/>
            <a:chOff x="3200400" y="2209800"/>
            <a:chExt cx="3657600" cy="3429001"/>
          </a:xfrm>
        </p:grpSpPr>
        <p:sp>
          <p:nvSpPr>
            <p:cNvPr id="2" name="Oval 1">
              <a:extLst>
                <a:ext uri="{FF2B5EF4-FFF2-40B4-BE49-F238E27FC236}">
                  <a16:creationId xmlns:a16="http://schemas.microsoft.com/office/drawing/2014/main" id="{D2E871AF-8C18-4716-8FE8-DEB5269E55D9}"/>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8" name="Freeform: Shape 7">
              <a:extLst>
                <a:ext uri="{FF2B5EF4-FFF2-40B4-BE49-F238E27FC236}">
                  <a16:creationId xmlns:a16="http://schemas.microsoft.com/office/drawing/2014/main" id="{269F8701-8DA7-425F-BC4E-4737821E0A61}"/>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4" name="Group 3">
            <a:extLst>
              <a:ext uri="{FF2B5EF4-FFF2-40B4-BE49-F238E27FC236}">
                <a16:creationId xmlns:a16="http://schemas.microsoft.com/office/drawing/2014/main" id="{78BA316B-A68D-4257-8721-FDDE9CFD2312}"/>
              </a:ext>
            </a:extLst>
          </p:cNvPr>
          <p:cNvGrpSpPr/>
          <p:nvPr/>
        </p:nvGrpSpPr>
        <p:grpSpPr>
          <a:xfrm rot="10500000">
            <a:off x="3390424" y="2921447"/>
            <a:ext cx="1828800" cy="1714501"/>
            <a:chOff x="4114800" y="2786522"/>
            <a:chExt cx="1828800" cy="1714501"/>
          </a:xfrm>
        </p:grpSpPr>
        <p:sp>
          <p:nvSpPr>
            <p:cNvPr id="10" name="Oval 9">
              <a:extLst>
                <a:ext uri="{FF2B5EF4-FFF2-40B4-BE49-F238E27FC236}">
                  <a16:creationId xmlns:a16="http://schemas.microsoft.com/office/drawing/2014/main" id="{12B9923A-A5FE-4204-8C46-620BAA897A3E}"/>
                </a:ext>
              </a:extLst>
            </p:cNvPr>
            <p:cNvSpPr>
              <a:spLocks noChangeAspect="1"/>
            </p:cNvSpPr>
            <p:nvPr/>
          </p:nvSpPr>
          <p:spPr>
            <a:xfrm>
              <a:off x="4206240" y="2786522"/>
              <a:ext cx="1645920" cy="164592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EAFDD3F9-FC1D-4E97-BF0C-19D0683928DB}"/>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14" name="Group 13">
            <a:extLst>
              <a:ext uri="{FF2B5EF4-FFF2-40B4-BE49-F238E27FC236}">
                <a16:creationId xmlns:a16="http://schemas.microsoft.com/office/drawing/2014/main" id="{86FAED1B-A873-4585-800B-A80456767D6F}"/>
              </a:ext>
            </a:extLst>
          </p:cNvPr>
          <p:cNvGrpSpPr>
            <a:grpSpLocks noChangeAspect="1"/>
          </p:cNvGrpSpPr>
          <p:nvPr/>
        </p:nvGrpSpPr>
        <p:grpSpPr>
          <a:xfrm>
            <a:off x="5105400" y="2985455"/>
            <a:ext cx="1828800" cy="1714501"/>
            <a:chOff x="3200400" y="2209800"/>
            <a:chExt cx="3657600" cy="3429001"/>
          </a:xfrm>
        </p:grpSpPr>
        <p:sp>
          <p:nvSpPr>
            <p:cNvPr id="15" name="Oval 14">
              <a:extLst>
                <a:ext uri="{FF2B5EF4-FFF2-40B4-BE49-F238E27FC236}">
                  <a16:creationId xmlns:a16="http://schemas.microsoft.com/office/drawing/2014/main" id="{97F486FC-327B-4F30-B706-DA3622AEA651}"/>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6" name="Freeform: Shape 15">
              <a:extLst>
                <a:ext uri="{FF2B5EF4-FFF2-40B4-BE49-F238E27FC236}">
                  <a16:creationId xmlns:a16="http://schemas.microsoft.com/office/drawing/2014/main" id="{D99C0EFD-4DD0-4831-AD2D-92B5292598D5}"/>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17" name="Group 16">
            <a:extLst>
              <a:ext uri="{FF2B5EF4-FFF2-40B4-BE49-F238E27FC236}">
                <a16:creationId xmlns:a16="http://schemas.microsoft.com/office/drawing/2014/main" id="{24DB6C17-C33F-4DE8-A962-AED2DC57BE5A}"/>
              </a:ext>
            </a:extLst>
          </p:cNvPr>
          <p:cNvGrpSpPr/>
          <p:nvPr/>
        </p:nvGrpSpPr>
        <p:grpSpPr>
          <a:xfrm rot="10500000">
            <a:off x="6815328" y="2921447"/>
            <a:ext cx="1828800" cy="1714501"/>
            <a:chOff x="4114800" y="2786522"/>
            <a:chExt cx="1828800" cy="1714501"/>
          </a:xfrm>
        </p:grpSpPr>
        <p:sp>
          <p:nvSpPr>
            <p:cNvPr id="18" name="Oval 17">
              <a:extLst>
                <a:ext uri="{FF2B5EF4-FFF2-40B4-BE49-F238E27FC236}">
                  <a16:creationId xmlns:a16="http://schemas.microsoft.com/office/drawing/2014/main" id="{C229E83F-A78D-44E1-8BC9-B394E930F3D8}"/>
                </a:ext>
              </a:extLst>
            </p:cNvPr>
            <p:cNvSpPr>
              <a:spLocks noChangeAspect="1"/>
            </p:cNvSpPr>
            <p:nvPr/>
          </p:nvSpPr>
          <p:spPr>
            <a:xfrm>
              <a:off x="4206240" y="2786522"/>
              <a:ext cx="1645920" cy="164592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9" name="Freeform: Shape 18">
              <a:extLst>
                <a:ext uri="{FF2B5EF4-FFF2-40B4-BE49-F238E27FC236}">
                  <a16:creationId xmlns:a16="http://schemas.microsoft.com/office/drawing/2014/main" id="{53E32B64-42A0-4DAF-93EE-8E20F75F2822}"/>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20" name="Group 19">
            <a:extLst>
              <a:ext uri="{FF2B5EF4-FFF2-40B4-BE49-F238E27FC236}">
                <a16:creationId xmlns:a16="http://schemas.microsoft.com/office/drawing/2014/main" id="{E00B642E-7F46-47B0-9C3D-7BDF292923B2}"/>
              </a:ext>
            </a:extLst>
          </p:cNvPr>
          <p:cNvGrpSpPr>
            <a:grpSpLocks noChangeAspect="1"/>
          </p:cNvGrpSpPr>
          <p:nvPr/>
        </p:nvGrpSpPr>
        <p:grpSpPr>
          <a:xfrm>
            <a:off x="8534400" y="2985455"/>
            <a:ext cx="1828800" cy="1714501"/>
            <a:chOff x="3200400" y="2209800"/>
            <a:chExt cx="3657600" cy="3429001"/>
          </a:xfrm>
        </p:grpSpPr>
        <p:sp>
          <p:nvSpPr>
            <p:cNvPr id="21" name="Oval 20">
              <a:extLst>
                <a:ext uri="{FF2B5EF4-FFF2-40B4-BE49-F238E27FC236}">
                  <a16:creationId xmlns:a16="http://schemas.microsoft.com/office/drawing/2014/main" id="{A7CE02B5-F2EF-48D6-8849-3485861B0112}"/>
                </a:ext>
              </a:extLst>
            </p:cNvPr>
            <p:cNvSpPr>
              <a:spLocks noChangeAspect="1"/>
            </p:cNvSpPr>
            <p:nvPr/>
          </p:nvSpPr>
          <p:spPr>
            <a:xfrm>
              <a:off x="3383280" y="2209800"/>
              <a:ext cx="3291840" cy="3291840"/>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22" name="Freeform: Shape 21">
              <a:extLst>
                <a:ext uri="{FF2B5EF4-FFF2-40B4-BE49-F238E27FC236}">
                  <a16:creationId xmlns:a16="http://schemas.microsoft.com/office/drawing/2014/main" id="{945B9924-DA3B-4D84-9CBE-8A357064F566}"/>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pic>
        <p:nvPicPr>
          <p:cNvPr id="38" name="Graphic 37" descr="Microscope">
            <a:extLst>
              <a:ext uri="{FF2B5EF4-FFF2-40B4-BE49-F238E27FC236}">
                <a16:creationId xmlns:a16="http://schemas.microsoft.com/office/drawing/2014/main" id="{D1E1E9EE-87E8-4D8B-868F-65218362E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1919" y="3602675"/>
            <a:ext cx="411480" cy="411480"/>
          </a:xfrm>
          <a:prstGeom prst="rect">
            <a:avLst/>
          </a:prstGeom>
        </p:spPr>
      </p:pic>
      <p:pic>
        <p:nvPicPr>
          <p:cNvPr id="39" name="Graphic 38" descr="Stethoscope">
            <a:extLst>
              <a:ext uri="{FF2B5EF4-FFF2-40B4-BE49-F238E27FC236}">
                <a16:creationId xmlns:a16="http://schemas.microsoft.com/office/drawing/2014/main" id="{E04DCE9B-5523-4E4F-837A-12BC4DB587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621" y="3602675"/>
            <a:ext cx="411480" cy="411480"/>
          </a:xfrm>
          <a:prstGeom prst="rect">
            <a:avLst/>
          </a:prstGeom>
        </p:spPr>
      </p:pic>
      <p:pic>
        <p:nvPicPr>
          <p:cNvPr id="40" name="Graphic 39" descr="Heartbeat">
            <a:extLst>
              <a:ext uri="{FF2B5EF4-FFF2-40B4-BE49-F238E27FC236}">
                <a16:creationId xmlns:a16="http://schemas.microsoft.com/office/drawing/2014/main" id="{6026EEA4-B75F-4C0F-9EDC-9D150F0CE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45846" y="3602675"/>
            <a:ext cx="411480" cy="411480"/>
          </a:xfrm>
          <a:prstGeom prst="rect">
            <a:avLst/>
          </a:prstGeom>
        </p:spPr>
      </p:pic>
      <p:pic>
        <p:nvPicPr>
          <p:cNvPr id="41" name="Graphic 40" descr="Needle">
            <a:extLst>
              <a:ext uri="{FF2B5EF4-FFF2-40B4-BE49-F238E27FC236}">
                <a16:creationId xmlns:a16="http://schemas.microsoft.com/office/drawing/2014/main" id="{4365D010-42EA-4452-AC36-B38FEDB89A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04322" y="3602675"/>
            <a:ext cx="411480" cy="411480"/>
          </a:xfrm>
          <a:prstGeom prst="rect">
            <a:avLst/>
          </a:prstGeom>
        </p:spPr>
      </p:pic>
      <p:pic>
        <p:nvPicPr>
          <p:cNvPr id="43" name="Graphic 42" descr="Medicine">
            <a:extLst>
              <a:ext uri="{FF2B5EF4-FFF2-40B4-BE49-F238E27FC236}">
                <a16:creationId xmlns:a16="http://schemas.microsoft.com/office/drawing/2014/main" id="{5E49BA56-95F2-4674-813B-0C129EDFFC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6461" y="3602675"/>
            <a:ext cx="411480" cy="411480"/>
          </a:xfrm>
          <a:prstGeom prst="rect">
            <a:avLst/>
          </a:prstGeom>
        </p:spPr>
      </p:pic>
      <p:sp>
        <p:nvSpPr>
          <p:cNvPr id="45" name="TextBox 44">
            <a:extLst>
              <a:ext uri="{FF2B5EF4-FFF2-40B4-BE49-F238E27FC236}">
                <a16:creationId xmlns:a16="http://schemas.microsoft.com/office/drawing/2014/main" id="{50C26635-DB89-47DB-B1A1-DC16B7661DE3}"/>
              </a:ext>
            </a:extLst>
          </p:cNvPr>
          <p:cNvSpPr txBox="1"/>
          <p:nvPr/>
        </p:nvSpPr>
        <p:spPr>
          <a:xfrm>
            <a:off x="640080" y="4846320"/>
            <a:ext cx="3657600" cy="182880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endParaRPr lang="en-US" sz="1500" dirty="0">
              <a:solidFill>
                <a:srgbClr val="FF2B2A"/>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DD582D3-D128-4DBD-BC96-3D983A60AEE0}"/>
              </a:ext>
            </a:extLst>
          </p:cNvPr>
          <p:cNvSpPr txBox="1"/>
          <p:nvPr/>
        </p:nvSpPr>
        <p:spPr>
          <a:xfrm>
            <a:off x="1645920" y="1005840"/>
            <a:ext cx="3657600" cy="182880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endParaRPr lang="en-US" sz="1500" dirty="0">
              <a:solidFill>
                <a:srgbClr val="85C401"/>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185C2288-7C31-4012-B99C-AC439301623B}"/>
              </a:ext>
            </a:extLst>
          </p:cNvPr>
          <p:cNvSpPr txBox="1"/>
          <p:nvPr/>
        </p:nvSpPr>
        <p:spPr>
          <a:xfrm>
            <a:off x="4297680" y="4846320"/>
            <a:ext cx="3657600" cy="182880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endParaRPr lang="en-US" sz="1500" dirty="0">
              <a:solidFill>
                <a:srgbClr val="3EB8CD"/>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F29651E2-A3CB-40DA-A8BB-6B02D6CA7615}"/>
              </a:ext>
            </a:extLst>
          </p:cNvPr>
          <p:cNvSpPr txBox="1"/>
          <p:nvPr/>
        </p:nvSpPr>
        <p:spPr>
          <a:xfrm>
            <a:off x="5303520" y="1005840"/>
            <a:ext cx="3657600" cy="182880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 </a:t>
            </a:r>
            <a:endParaRPr lang="en-US" sz="1500" dirty="0">
              <a:solidFill>
                <a:srgbClr val="FFA803"/>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49" name="TextBox 48">
            <a:extLst>
              <a:ext uri="{FF2B5EF4-FFF2-40B4-BE49-F238E27FC236}">
                <a16:creationId xmlns:a16="http://schemas.microsoft.com/office/drawing/2014/main" id="{F8B53470-6CC3-4BD9-A820-1EE8E4AE451D}"/>
              </a:ext>
            </a:extLst>
          </p:cNvPr>
          <p:cNvSpPr txBox="1"/>
          <p:nvPr/>
        </p:nvSpPr>
        <p:spPr>
          <a:xfrm>
            <a:off x="7955280" y="4846320"/>
            <a:ext cx="3657600" cy="1828800"/>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 </a:t>
            </a:r>
            <a:endParaRPr lang="en-US" sz="1500" dirty="0">
              <a:solidFill>
                <a:srgbClr val="01AA8D"/>
              </a:solidFill>
              <a:latin typeface="Bernard MT Condensed" panose="02050806060905020404" pitchFamily="18" charset="0"/>
            </a:endParaRPr>
          </a:p>
          <a:p>
            <a:endParaRPr lang="en-US" sz="200" dirty="0">
              <a:solidFill>
                <a:srgbClr val="56595E"/>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64646"/>
                </a:solidFill>
                <a:latin typeface="Candara" panose="020E0502030303020204" pitchFamily="34" charset="0"/>
              </a:rPr>
              <a:t>Lorem ipsum dolor sit amet, consectetur adipiscing elit, sed do eiusmod.</a:t>
            </a:r>
          </a:p>
        </p:txBody>
      </p:sp>
      <p:sp>
        <p:nvSpPr>
          <p:cNvPr id="51" name="TextBox 50">
            <a:extLst>
              <a:ext uri="{FF2B5EF4-FFF2-40B4-BE49-F238E27FC236}">
                <a16:creationId xmlns:a16="http://schemas.microsoft.com/office/drawing/2014/main" id="{B0AA9730-6DC8-44CF-84C4-F9583F622F02}"/>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dirty="0">
                <a:solidFill>
                  <a:srgbClr val="464646"/>
                </a:solidFill>
                <a:latin typeface="Candara" panose="020E0502030303020204" pitchFamily="34" charset="0"/>
              </a:rPr>
              <a:t>Your Subtitle</a:t>
            </a:r>
          </a:p>
        </p:txBody>
      </p:sp>
      <p:pic>
        <p:nvPicPr>
          <p:cNvPr id="28" name="Picture 27">
            <a:hlinkClick r:id="rId12"/>
            <a:extLst>
              <a:ext uri="{FF2B5EF4-FFF2-40B4-BE49-F238E27FC236}">
                <a16:creationId xmlns:a16="http://schemas.microsoft.com/office/drawing/2014/main" id="{88D3A146-3065-4D34-B58A-9F701E3B430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186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right)">
                                      <p:cBhvr>
                                        <p:cTn id="7" dur="1000"/>
                                        <p:tgtEl>
                                          <p:spTgt spid="5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1000"/>
                                        <p:tgtEl>
                                          <p:spTgt spid="45"/>
                                        </p:tgtEl>
                                      </p:cBhvr>
                                    </p:animEffect>
                                    <p:anim calcmode="lin" valueType="num">
                                      <p:cBhvr>
                                        <p:cTn id="25" dur="1000" fill="hold"/>
                                        <p:tgtEl>
                                          <p:spTgt spid="45"/>
                                        </p:tgtEl>
                                        <p:attrNameLst>
                                          <p:attrName>ppt_x</p:attrName>
                                        </p:attrNameLst>
                                      </p:cBhvr>
                                      <p:tavLst>
                                        <p:tav tm="0">
                                          <p:val>
                                            <p:strVal val="#ppt_x"/>
                                          </p:val>
                                        </p:tav>
                                        <p:tav tm="100000">
                                          <p:val>
                                            <p:strVal val="#ppt_x"/>
                                          </p:val>
                                        </p:tav>
                                      </p:tavLst>
                                    </p:anim>
                                    <p:anim calcmode="lin" valueType="num">
                                      <p:cBhvr>
                                        <p:cTn id="26" dur="1000" fill="hold"/>
                                        <p:tgtEl>
                                          <p:spTgt spid="4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par>
                                <p:cTn id="34" presetID="31"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1000" fill="hold"/>
                                        <p:tgtEl>
                                          <p:spTgt spid="41"/>
                                        </p:tgtEl>
                                        <p:attrNameLst>
                                          <p:attrName>ppt_w</p:attrName>
                                        </p:attrNameLst>
                                      </p:cBhvr>
                                      <p:tavLst>
                                        <p:tav tm="0">
                                          <p:val>
                                            <p:fltVal val="0"/>
                                          </p:val>
                                        </p:tav>
                                        <p:tav tm="100000">
                                          <p:val>
                                            <p:strVal val="#ppt_w"/>
                                          </p:val>
                                        </p:tav>
                                      </p:tavLst>
                                    </p:anim>
                                    <p:anim calcmode="lin" valueType="num">
                                      <p:cBhvr>
                                        <p:cTn id="37" dur="1000" fill="hold"/>
                                        <p:tgtEl>
                                          <p:spTgt spid="41"/>
                                        </p:tgtEl>
                                        <p:attrNameLst>
                                          <p:attrName>ppt_h</p:attrName>
                                        </p:attrNameLst>
                                      </p:cBhvr>
                                      <p:tavLst>
                                        <p:tav tm="0">
                                          <p:val>
                                            <p:fltVal val="0"/>
                                          </p:val>
                                        </p:tav>
                                        <p:tav tm="100000">
                                          <p:val>
                                            <p:strVal val="#ppt_h"/>
                                          </p:val>
                                        </p:tav>
                                      </p:tavLst>
                                    </p:anim>
                                    <p:anim calcmode="lin" valueType="num">
                                      <p:cBhvr>
                                        <p:cTn id="38" dur="1000" fill="hold"/>
                                        <p:tgtEl>
                                          <p:spTgt spid="41"/>
                                        </p:tgtEl>
                                        <p:attrNameLst>
                                          <p:attrName>style.rotation</p:attrName>
                                        </p:attrNameLst>
                                      </p:cBhvr>
                                      <p:tavLst>
                                        <p:tav tm="0">
                                          <p:val>
                                            <p:fltVal val="90"/>
                                          </p:val>
                                        </p:tav>
                                        <p:tav tm="100000">
                                          <p:val>
                                            <p:fltVal val="0"/>
                                          </p:val>
                                        </p:tav>
                                      </p:tavLst>
                                    </p:anim>
                                    <p:animEffect transition="in" filter="fade">
                                      <p:cBhvr>
                                        <p:cTn id="39" dur="1000"/>
                                        <p:tgtEl>
                                          <p:spTgt spid="41"/>
                                        </p:tgtEl>
                                      </p:cBhvr>
                                    </p:animEffect>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par>
                                <p:cTn id="53" presetID="3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1000" fill="hold"/>
                                        <p:tgtEl>
                                          <p:spTgt spid="38"/>
                                        </p:tgtEl>
                                        <p:attrNameLst>
                                          <p:attrName>ppt_w</p:attrName>
                                        </p:attrNameLst>
                                      </p:cBhvr>
                                      <p:tavLst>
                                        <p:tav tm="0">
                                          <p:val>
                                            <p:fltVal val="0"/>
                                          </p:val>
                                        </p:tav>
                                        <p:tav tm="100000">
                                          <p:val>
                                            <p:strVal val="#ppt_w"/>
                                          </p:val>
                                        </p:tav>
                                      </p:tavLst>
                                    </p:anim>
                                    <p:anim calcmode="lin" valueType="num">
                                      <p:cBhvr>
                                        <p:cTn id="56" dur="1000" fill="hold"/>
                                        <p:tgtEl>
                                          <p:spTgt spid="38"/>
                                        </p:tgtEl>
                                        <p:attrNameLst>
                                          <p:attrName>ppt_h</p:attrName>
                                        </p:attrNameLst>
                                      </p:cBhvr>
                                      <p:tavLst>
                                        <p:tav tm="0">
                                          <p:val>
                                            <p:fltVal val="0"/>
                                          </p:val>
                                        </p:tav>
                                        <p:tav tm="100000">
                                          <p:val>
                                            <p:strVal val="#ppt_h"/>
                                          </p:val>
                                        </p:tav>
                                      </p:tavLst>
                                    </p:anim>
                                    <p:anim calcmode="lin" valueType="num">
                                      <p:cBhvr>
                                        <p:cTn id="57" dur="1000" fill="hold"/>
                                        <p:tgtEl>
                                          <p:spTgt spid="38"/>
                                        </p:tgtEl>
                                        <p:attrNameLst>
                                          <p:attrName>style.rotation</p:attrName>
                                        </p:attrNameLst>
                                      </p:cBhvr>
                                      <p:tavLst>
                                        <p:tav tm="0">
                                          <p:val>
                                            <p:fltVal val="90"/>
                                          </p:val>
                                        </p:tav>
                                        <p:tav tm="100000">
                                          <p:val>
                                            <p:fltVal val="0"/>
                                          </p:val>
                                        </p:tav>
                                      </p:tavLst>
                                    </p:anim>
                                    <p:animEffect transition="in" filter="fade">
                                      <p:cBhvr>
                                        <p:cTn id="58" dur="1000"/>
                                        <p:tgtEl>
                                          <p:spTgt spid="38"/>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1000"/>
                                        <p:tgtEl>
                                          <p:spTgt spid="47"/>
                                        </p:tgtEl>
                                      </p:cBhvr>
                                    </p:animEffect>
                                    <p:anim calcmode="lin" valueType="num">
                                      <p:cBhvr>
                                        <p:cTn id="63" dur="1000" fill="hold"/>
                                        <p:tgtEl>
                                          <p:spTgt spid="47"/>
                                        </p:tgtEl>
                                        <p:attrNameLst>
                                          <p:attrName>ppt_x</p:attrName>
                                        </p:attrNameLst>
                                      </p:cBhvr>
                                      <p:tavLst>
                                        <p:tav tm="0">
                                          <p:val>
                                            <p:strVal val="#ppt_x"/>
                                          </p:val>
                                        </p:tav>
                                        <p:tav tm="100000">
                                          <p:val>
                                            <p:strVal val="#ppt_x"/>
                                          </p:val>
                                        </p:tav>
                                      </p:tavLst>
                                    </p:anim>
                                    <p:anim calcmode="lin" valueType="num">
                                      <p:cBhvr>
                                        <p:cTn id="64" dur="1000" fill="hold"/>
                                        <p:tgtEl>
                                          <p:spTgt spid="47"/>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31" presetClass="entr" presetSubtype="0"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ppt_w</p:attrName>
                                        </p:attrNameLst>
                                      </p:cBhvr>
                                      <p:tavLst>
                                        <p:tav tm="0">
                                          <p:val>
                                            <p:fltVal val="0"/>
                                          </p:val>
                                        </p:tav>
                                        <p:tav tm="100000">
                                          <p:val>
                                            <p:strVal val="#ppt_w"/>
                                          </p:val>
                                        </p:tav>
                                      </p:tavLst>
                                    </p:anim>
                                    <p:anim calcmode="lin" valueType="num">
                                      <p:cBhvr>
                                        <p:cTn id="69" dur="1000" fill="hold"/>
                                        <p:tgtEl>
                                          <p:spTgt spid="17"/>
                                        </p:tgtEl>
                                        <p:attrNameLst>
                                          <p:attrName>ppt_h</p:attrName>
                                        </p:attrNameLst>
                                      </p:cBhvr>
                                      <p:tavLst>
                                        <p:tav tm="0">
                                          <p:val>
                                            <p:fltVal val="0"/>
                                          </p:val>
                                        </p:tav>
                                        <p:tav tm="100000">
                                          <p:val>
                                            <p:strVal val="#ppt_h"/>
                                          </p:val>
                                        </p:tav>
                                      </p:tavLst>
                                    </p:anim>
                                    <p:anim calcmode="lin" valueType="num">
                                      <p:cBhvr>
                                        <p:cTn id="70" dur="1000" fill="hold"/>
                                        <p:tgtEl>
                                          <p:spTgt spid="17"/>
                                        </p:tgtEl>
                                        <p:attrNameLst>
                                          <p:attrName>style.rotation</p:attrName>
                                        </p:attrNameLst>
                                      </p:cBhvr>
                                      <p:tavLst>
                                        <p:tav tm="0">
                                          <p:val>
                                            <p:fltVal val="90"/>
                                          </p:val>
                                        </p:tav>
                                        <p:tav tm="100000">
                                          <p:val>
                                            <p:fltVal val="0"/>
                                          </p:val>
                                        </p:tav>
                                      </p:tavLst>
                                    </p:anim>
                                    <p:animEffect transition="in" filter="fade">
                                      <p:cBhvr>
                                        <p:cTn id="71" dur="1000"/>
                                        <p:tgtEl>
                                          <p:spTgt spid="17"/>
                                        </p:tgtEl>
                                      </p:cBhvr>
                                    </p:animEffect>
                                  </p:childTnLst>
                                </p:cTn>
                              </p:par>
                              <p:par>
                                <p:cTn id="72" presetID="31"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1000" fill="hold"/>
                                        <p:tgtEl>
                                          <p:spTgt spid="43"/>
                                        </p:tgtEl>
                                        <p:attrNameLst>
                                          <p:attrName>ppt_w</p:attrName>
                                        </p:attrNameLst>
                                      </p:cBhvr>
                                      <p:tavLst>
                                        <p:tav tm="0">
                                          <p:val>
                                            <p:fltVal val="0"/>
                                          </p:val>
                                        </p:tav>
                                        <p:tav tm="100000">
                                          <p:val>
                                            <p:strVal val="#ppt_w"/>
                                          </p:val>
                                        </p:tav>
                                      </p:tavLst>
                                    </p:anim>
                                    <p:anim calcmode="lin" valueType="num">
                                      <p:cBhvr>
                                        <p:cTn id="75" dur="1000" fill="hold"/>
                                        <p:tgtEl>
                                          <p:spTgt spid="43"/>
                                        </p:tgtEl>
                                        <p:attrNameLst>
                                          <p:attrName>ppt_h</p:attrName>
                                        </p:attrNameLst>
                                      </p:cBhvr>
                                      <p:tavLst>
                                        <p:tav tm="0">
                                          <p:val>
                                            <p:fltVal val="0"/>
                                          </p:val>
                                        </p:tav>
                                        <p:tav tm="100000">
                                          <p:val>
                                            <p:strVal val="#ppt_h"/>
                                          </p:val>
                                        </p:tav>
                                      </p:tavLst>
                                    </p:anim>
                                    <p:anim calcmode="lin" valueType="num">
                                      <p:cBhvr>
                                        <p:cTn id="76" dur="1000" fill="hold"/>
                                        <p:tgtEl>
                                          <p:spTgt spid="43"/>
                                        </p:tgtEl>
                                        <p:attrNameLst>
                                          <p:attrName>style.rotation</p:attrName>
                                        </p:attrNameLst>
                                      </p:cBhvr>
                                      <p:tavLst>
                                        <p:tav tm="0">
                                          <p:val>
                                            <p:fltVal val="90"/>
                                          </p:val>
                                        </p:tav>
                                        <p:tav tm="100000">
                                          <p:val>
                                            <p:fltVal val="0"/>
                                          </p:val>
                                        </p:tav>
                                      </p:tavLst>
                                    </p:anim>
                                    <p:animEffect transition="in" filter="fade">
                                      <p:cBhvr>
                                        <p:cTn id="77" dur="1000"/>
                                        <p:tgtEl>
                                          <p:spTgt spid="43"/>
                                        </p:tgtEl>
                                      </p:cBhvr>
                                    </p:animEffect>
                                  </p:childTnLst>
                                </p:cTn>
                              </p:par>
                            </p:childTnLst>
                          </p:cTn>
                        </p:par>
                        <p:par>
                          <p:cTn id="78" fill="hold">
                            <p:stCondLst>
                              <p:cond delay="8000"/>
                            </p:stCondLst>
                            <p:childTnLst>
                              <p:par>
                                <p:cTn id="79" presetID="47" presetClass="entr" presetSubtype="0" fill="hold" grpId="0"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00"/>
                                        <p:tgtEl>
                                          <p:spTgt spid="48"/>
                                        </p:tgtEl>
                                      </p:cBhvr>
                                    </p:animEffect>
                                    <p:anim calcmode="lin" valueType="num">
                                      <p:cBhvr>
                                        <p:cTn id="82" dur="1000" fill="hold"/>
                                        <p:tgtEl>
                                          <p:spTgt spid="48"/>
                                        </p:tgtEl>
                                        <p:attrNameLst>
                                          <p:attrName>ppt_x</p:attrName>
                                        </p:attrNameLst>
                                      </p:cBhvr>
                                      <p:tavLst>
                                        <p:tav tm="0">
                                          <p:val>
                                            <p:strVal val="#ppt_x"/>
                                          </p:val>
                                        </p:tav>
                                        <p:tav tm="100000">
                                          <p:val>
                                            <p:strVal val="#ppt_x"/>
                                          </p:val>
                                        </p:tav>
                                      </p:tavLst>
                                    </p:anim>
                                    <p:anim calcmode="lin" valueType="num">
                                      <p:cBhvr>
                                        <p:cTn id="83" dur="1000" fill="hold"/>
                                        <p:tgtEl>
                                          <p:spTgt spid="48"/>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1000" fill="hold"/>
                                        <p:tgtEl>
                                          <p:spTgt spid="20"/>
                                        </p:tgtEl>
                                        <p:attrNameLst>
                                          <p:attrName>ppt_w</p:attrName>
                                        </p:attrNameLst>
                                      </p:cBhvr>
                                      <p:tavLst>
                                        <p:tav tm="0">
                                          <p:val>
                                            <p:fltVal val="0"/>
                                          </p:val>
                                        </p:tav>
                                        <p:tav tm="100000">
                                          <p:val>
                                            <p:strVal val="#ppt_w"/>
                                          </p:val>
                                        </p:tav>
                                      </p:tavLst>
                                    </p:anim>
                                    <p:anim calcmode="lin" valueType="num">
                                      <p:cBhvr>
                                        <p:cTn id="88" dur="1000" fill="hold"/>
                                        <p:tgtEl>
                                          <p:spTgt spid="20"/>
                                        </p:tgtEl>
                                        <p:attrNameLst>
                                          <p:attrName>ppt_h</p:attrName>
                                        </p:attrNameLst>
                                      </p:cBhvr>
                                      <p:tavLst>
                                        <p:tav tm="0">
                                          <p:val>
                                            <p:fltVal val="0"/>
                                          </p:val>
                                        </p:tav>
                                        <p:tav tm="100000">
                                          <p:val>
                                            <p:strVal val="#ppt_h"/>
                                          </p:val>
                                        </p:tav>
                                      </p:tavLst>
                                    </p:anim>
                                    <p:anim calcmode="lin" valueType="num">
                                      <p:cBhvr>
                                        <p:cTn id="89" dur="1000" fill="hold"/>
                                        <p:tgtEl>
                                          <p:spTgt spid="20"/>
                                        </p:tgtEl>
                                        <p:attrNameLst>
                                          <p:attrName>style.rotation</p:attrName>
                                        </p:attrNameLst>
                                      </p:cBhvr>
                                      <p:tavLst>
                                        <p:tav tm="0">
                                          <p:val>
                                            <p:fltVal val="90"/>
                                          </p:val>
                                        </p:tav>
                                        <p:tav tm="100000">
                                          <p:val>
                                            <p:fltVal val="0"/>
                                          </p:val>
                                        </p:tav>
                                      </p:tavLst>
                                    </p:anim>
                                    <p:animEffect transition="in" filter="fade">
                                      <p:cBhvr>
                                        <p:cTn id="90" dur="1000"/>
                                        <p:tgtEl>
                                          <p:spTgt spid="20"/>
                                        </p:tgtEl>
                                      </p:cBhvr>
                                    </p:animEffect>
                                  </p:childTnLst>
                                </p:cTn>
                              </p:par>
                              <p:par>
                                <p:cTn id="91" presetID="31" presetClass="entr" presetSubtype="0" fill="hold" nodeType="withEffect">
                                  <p:stCondLst>
                                    <p:cond delay="0"/>
                                  </p:stCondLst>
                                  <p:childTnLst>
                                    <p:set>
                                      <p:cBhvr>
                                        <p:cTn id="92" dur="1" fill="hold">
                                          <p:stCondLst>
                                            <p:cond delay="0"/>
                                          </p:stCondLst>
                                        </p:cTn>
                                        <p:tgtEl>
                                          <p:spTgt spid="40"/>
                                        </p:tgtEl>
                                        <p:attrNameLst>
                                          <p:attrName>style.visibility</p:attrName>
                                        </p:attrNameLst>
                                      </p:cBhvr>
                                      <p:to>
                                        <p:strVal val="visible"/>
                                      </p:to>
                                    </p:set>
                                    <p:anim calcmode="lin" valueType="num">
                                      <p:cBhvr>
                                        <p:cTn id="93" dur="1000" fill="hold"/>
                                        <p:tgtEl>
                                          <p:spTgt spid="40"/>
                                        </p:tgtEl>
                                        <p:attrNameLst>
                                          <p:attrName>ppt_w</p:attrName>
                                        </p:attrNameLst>
                                      </p:cBhvr>
                                      <p:tavLst>
                                        <p:tav tm="0">
                                          <p:val>
                                            <p:fltVal val="0"/>
                                          </p:val>
                                        </p:tav>
                                        <p:tav tm="100000">
                                          <p:val>
                                            <p:strVal val="#ppt_w"/>
                                          </p:val>
                                        </p:tav>
                                      </p:tavLst>
                                    </p:anim>
                                    <p:anim calcmode="lin" valueType="num">
                                      <p:cBhvr>
                                        <p:cTn id="94" dur="1000" fill="hold"/>
                                        <p:tgtEl>
                                          <p:spTgt spid="40"/>
                                        </p:tgtEl>
                                        <p:attrNameLst>
                                          <p:attrName>ppt_h</p:attrName>
                                        </p:attrNameLst>
                                      </p:cBhvr>
                                      <p:tavLst>
                                        <p:tav tm="0">
                                          <p:val>
                                            <p:fltVal val="0"/>
                                          </p:val>
                                        </p:tav>
                                        <p:tav tm="100000">
                                          <p:val>
                                            <p:strVal val="#ppt_h"/>
                                          </p:val>
                                        </p:tav>
                                      </p:tavLst>
                                    </p:anim>
                                    <p:anim calcmode="lin" valueType="num">
                                      <p:cBhvr>
                                        <p:cTn id="95" dur="1000" fill="hold"/>
                                        <p:tgtEl>
                                          <p:spTgt spid="40"/>
                                        </p:tgtEl>
                                        <p:attrNameLst>
                                          <p:attrName>style.rotation</p:attrName>
                                        </p:attrNameLst>
                                      </p:cBhvr>
                                      <p:tavLst>
                                        <p:tav tm="0">
                                          <p:val>
                                            <p:fltVal val="90"/>
                                          </p:val>
                                        </p:tav>
                                        <p:tav tm="100000">
                                          <p:val>
                                            <p:fltVal val="0"/>
                                          </p:val>
                                        </p:tav>
                                      </p:tavLst>
                                    </p:anim>
                                    <p:animEffect transition="in" filter="fade">
                                      <p:cBhvr>
                                        <p:cTn id="96" dur="1000"/>
                                        <p:tgtEl>
                                          <p:spTgt spid="4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1000"/>
                                        <p:tgtEl>
                                          <p:spTgt spid="49"/>
                                        </p:tgtEl>
                                      </p:cBhvr>
                                    </p:animEffect>
                                    <p:anim calcmode="lin" valueType="num">
                                      <p:cBhvr>
                                        <p:cTn id="101" dur="1000" fill="hold"/>
                                        <p:tgtEl>
                                          <p:spTgt spid="49"/>
                                        </p:tgtEl>
                                        <p:attrNameLst>
                                          <p:attrName>ppt_x</p:attrName>
                                        </p:attrNameLst>
                                      </p:cBhvr>
                                      <p:tavLst>
                                        <p:tav tm="0">
                                          <p:val>
                                            <p:strVal val="#ppt_x"/>
                                          </p:val>
                                        </p:tav>
                                        <p:tav tm="100000">
                                          <p:val>
                                            <p:strVal val="#ppt_x"/>
                                          </p:val>
                                        </p:tav>
                                      </p:tavLst>
                                    </p:anim>
                                    <p:anim calcmode="lin" valueType="num">
                                      <p:cBhvr>
                                        <p:cTn id="10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1537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2019-09-18T21:49:52Z</dcterms:modified>
</cp:coreProperties>
</file>