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31494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Freeform: Shape 53">
            <a:extLst>
              <a:ext uri="{FF2B5EF4-FFF2-40B4-BE49-F238E27FC236}">
                <a16:creationId xmlns:a16="http://schemas.microsoft.com/office/drawing/2014/main" id="{695A276B-A8E4-4BD6-80C7-F5A9B26318FB}"/>
              </a:ext>
            </a:extLst>
          </p:cNvPr>
          <p:cNvSpPr>
            <a:spLocks noChangeAspect="1"/>
          </p:cNvSpPr>
          <p:nvPr/>
        </p:nvSpPr>
        <p:spPr>
          <a:xfrm>
            <a:off x="1371600" y="2835547"/>
            <a:ext cx="3455963" cy="3455962"/>
          </a:xfrm>
          <a:custGeom>
            <a:avLst/>
            <a:gdLst>
              <a:gd name="connsiteX0" fmla="*/ 2011680 w 4023360"/>
              <a:gd name="connsiteY0" fmla="*/ 914400 h 4023360"/>
              <a:gd name="connsiteX1" fmla="*/ 914400 w 4023360"/>
              <a:gd name="connsiteY1" fmla="*/ 2011680 h 4023360"/>
              <a:gd name="connsiteX2" fmla="*/ 2011680 w 4023360"/>
              <a:gd name="connsiteY2" fmla="*/ 3108960 h 4023360"/>
              <a:gd name="connsiteX3" fmla="*/ 3108960 w 4023360"/>
              <a:gd name="connsiteY3" fmla="*/ 2011680 h 4023360"/>
              <a:gd name="connsiteX4" fmla="*/ 2011680 w 4023360"/>
              <a:gd name="connsiteY4" fmla="*/ 914400 h 4023360"/>
              <a:gd name="connsiteX5" fmla="*/ 2011680 w 4023360"/>
              <a:gd name="connsiteY5" fmla="*/ 0 h 4023360"/>
              <a:gd name="connsiteX6" fmla="*/ 4023360 w 4023360"/>
              <a:gd name="connsiteY6" fmla="*/ 2011680 h 4023360"/>
              <a:gd name="connsiteX7" fmla="*/ 2011680 w 4023360"/>
              <a:gd name="connsiteY7" fmla="*/ 4023360 h 4023360"/>
              <a:gd name="connsiteX8" fmla="*/ 0 w 4023360"/>
              <a:gd name="connsiteY8" fmla="*/ 2011680 h 4023360"/>
              <a:gd name="connsiteX9" fmla="*/ 2011680 w 4023360"/>
              <a:gd name="connsiteY9" fmla="*/ 0 h 4023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3360" h="4023360">
                <a:moveTo>
                  <a:pt x="2011680" y="914400"/>
                </a:moveTo>
                <a:cubicBezTo>
                  <a:pt x="1405669" y="914400"/>
                  <a:pt x="914400" y="1405669"/>
                  <a:pt x="914400" y="2011680"/>
                </a:cubicBezTo>
                <a:cubicBezTo>
                  <a:pt x="914400" y="2617691"/>
                  <a:pt x="1405669" y="3108960"/>
                  <a:pt x="2011680" y="3108960"/>
                </a:cubicBezTo>
                <a:cubicBezTo>
                  <a:pt x="2617691" y="3108960"/>
                  <a:pt x="3108960" y="2617691"/>
                  <a:pt x="3108960" y="2011680"/>
                </a:cubicBezTo>
                <a:cubicBezTo>
                  <a:pt x="3108960" y="1405669"/>
                  <a:pt x="2617691" y="914400"/>
                  <a:pt x="2011680" y="914400"/>
                </a:cubicBezTo>
                <a:close/>
                <a:moveTo>
                  <a:pt x="2011680" y="0"/>
                </a:moveTo>
                <a:cubicBezTo>
                  <a:pt x="3122700" y="0"/>
                  <a:pt x="4023360" y="900660"/>
                  <a:pt x="4023360" y="2011680"/>
                </a:cubicBezTo>
                <a:cubicBezTo>
                  <a:pt x="4023360" y="3122700"/>
                  <a:pt x="3122700" y="4023360"/>
                  <a:pt x="2011680" y="4023360"/>
                </a:cubicBezTo>
                <a:cubicBezTo>
                  <a:pt x="900660" y="4023360"/>
                  <a:pt x="0" y="3122700"/>
                  <a:pt x="0" y="2011680"/>
                </a:cubicBezTo>
                <a:cubicBezTo>
                  <a:pt x="0" y="900660"/>
                  <a:pt x="900660" y="0"/>
                  <a:pt x="2011680" y="0"/>
                </a:cubicBez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53" name="Freeform: Shape 52">
            <a:extLst>
              <a:ext uri="{FF2B5EF4-FFF2-40B4-BE49-F238E27FC236}">
                <a16:creationId xmlns:a16="http://schemas.microsoft.com/office/drawing/2014/main" id="{AE0B4A30-8107-44E1-A4D7-F23DA9042A66}"/>
              </a:ext>
            </a:extLst>
          </p:cNvPr>
          <p:cNvSpPr>
            <a:spLocks noChangeAspect="1"/>
          </p:cNvSpPr>
          <p:nvPr/>
        </p:nvSpPr>
        <p:spPr>
          <a:xfrm rot="600000" flipV="1">
            <a:off x="2235991" y="3628105"/>
            <a:ext cx="1805646" cy="1885036"/>
          </a:xfrm>
          <a:custGeom>
            <a:avLst/>
            <a:gdLst>
              <a:gd name="connsiteX0" fmla="*/ 867947 w 1805646"/>
              <a:gd name="connsiteY0" fmla="*/ 1884534 h 1885036"/>
              <a:gd name="connsiteX1" fmla="*/ 889678 w 1805646"/>
              <a:gd name="connsiteY1" fmla="*/ 1885036 h 1885036"/>
              <a:gd name="connsiteX2" fmla="*/ 1791170 w 1805646"/>
              <a:gd name="connsiteY2" fmla="*/ 1106362 h 1885036"/>
              <a:gd name="connsiteX3" fmla="*/ 1026624 w 1805646"/>
              <a:gd name="connsiteY3" fmla="*/ 14477 h 1885036"/>
              <a:gd name="connsiteX4" fmla="*/ 25139 w 1805646"/>
              <a:gd name="connsiteY4" fmla="*/ 510359 h 1885036"/>
              <a:gd name="connsiteX5" fmla="*/ 0 w 1805646"/>
              <a:gd name="connsiteY5" fmla="*/ 565726 h 1885036"/>
              <a:gd name="connsiteX6" fmla="*/ 849316 w 1805646"/>
              <a:gd name="connsiteY6" fmla="*/ 954380 h 1885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05646" h="1885036">
                <a:moveTo>
                  <a:pt x="867947" y="1884534"/>
                </a:moveTo>
                <a:lnTo>
                  <a:pt x="889678" y="1885036"/>
                </a:lnTo>
                <a:cubicBezTo>
                  <a:pt x="1327912" y="1873065"/>
                  <a:pt x="1712077" y="1554922"/>
                  <a:pt x="1791170" y="1106362"/>
                </a:cubicBezTo>
                <a:cubicBezTo>
                  <a:pt x="1881562" y="593723"/>
                  <a:pt x="1539263" y="104869"/>
                  <a:pt x="1026624" y="14477"/>
                </a:cubicBezTo>
                <a:cubicBezTo>
                  <a:pt x="610104" y="-58967"/>
                  <a:pt x="209286" y="153233"/>
                  <a:pt x="25139" y="510359"/>
                </a:cubicBezTo>
                <a:lnTo>
                  <a:pt x="0" y="565726"/>
                </a:lnTo>
                <a:lnTo>
                  <a:pt x="849316" y="954380"/>
                </a:ln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64646"/>
              </a:solidFill>
            </a:endParaRPr>
          </a:p>
        </p:txBody>
      </p:sp>
      <p:sp>
        <p:nvSpPr>
          <p:cNvPr id="21" name="Partial Circle 20">
            <a:extLst>
              <a:ext uri="{FF2B5EF4-FFF2-40B4-BE49-F238E27FC236}">
                <a16:creationId xmlns:a16="http://schemas.microsoft.com/office/drawing/2014/main" id="{7CD01A7B-EBE5-4B5E-BC15-CE25C121AAF4}"/>
              </a:ext>
            </a:extLst>
          </p:cNvPr>
          <p:cNvSpPr>
            <a:spLocks noChangeAspect="1"/>
          </p:cNvSpPr>
          <p:nvPr/>
        </p:nvSpPr>
        <p:spPr>
          <a:xfrm rot="600000" flipV="1">
            <a:off x="4781153" y="3601271"/>
            <a:ext cx="1963615" cy="1963615"/>
          </a:xfrm>
          <a:prstGeom prst="pie">
            <a:avLst>
              <a:gd name="adj1" fmla="val 14622770"/>
              <a:gd name="adj2" fmla="val 5331151"/>
            </a:avLst>
          </a:prstGeom>
          <a:solidFill>
            <a:srgbClr val="85C40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14" name="Partial Circle 13">
            <a:extLst>
              <a:ext uri="{FF2B5EF4-FFF2-40B4-BE49-F238E27FC236}">
                <a16:creationId xmlns:a16="http://schemas.microsoft.com/office/drawing/2014/main" id="{6D547F25-D3E7-4333-AB8E-6180E878E0F3}"/>
              </a:ext>
            </a:extLst>
          </p:cNvPr>
          <p:cNvSpPr>
            <a:spLocks noChangeAspect="1"/>
          </p:cNvSpPr>
          <p:nvPr/>
        </p:nvSpPr>
        <p:spPr>
          <a:xfrm rot="600000" flipV="1">
            <a:off x="3479214" y="1303927"/>
            <a:ext cx="1963615" cy="1963615"/>
          </a:xfrm>
          <a:prstGeom prst="pie">
            <a:avLst>
              <a:gd name="adj1" fmla="val 9271275"/>
              <a:gd name="adj2" fmla="val 5331151"/>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grpSp>
        <p:nvGrpSpPr>
          <p:cNvPr id="39" name="Group 38">
            <a:extLst>
              <a:ext uri="{FF2B5EF4-FFF2-40B4-BE49-F238E27FC236}">
                <a16:creationId xmlns:a16="http://schemas.microsoft.com/office/drawing/2014/main" id="{7A4E3EF0-FBE6-4182-A35E-AF833709FAB3}"/>
              </a:ext>
            </a:extLst>
          </p:cNvPr>
          <p:cNvGrpSpPr/>
          <p:nvPr/>
        </p:nvGrpSpPr>
        <p:grpSpPr>
          <a:xfrm>
            <a:off x="4042117" y="2859992"/>
            <a:ext cx="3455963" cy="3455962"/>
            <a:chOff x="4042117" y="2859992"/>
            <a:chExt cx="3455963" cy="3455962"/>
          </a:xfrm>
        </p:grpSpPr>
        <p:sp>
          <p:nvSpPr>
            <p:cNvPr id="11" name="Freeform: Shape 10">
              <a:extLst>
                <a:ext uri="{FF2B5EF4-FFF2-40B4-BE49-F238E27FC236}">
                  <a16:creationId xmlns:a16="http://schemas.microsoft.com/office/drawing/2014/main" id="{6665F686-4452-4E1F-9C9D-332FE4D19699}"/>
                </a:ext>
              </a:extLst>
            </p:cNvPr>
            <p:cNvSpPr>
              <a:spLocks noChangeAspect="1"/>
            </p:cNvSpPr>
            <p:nvPr/>
          </p:nvSpPr>
          <p:spPr>
            <a:xfrm>
              <a:off x="4042117" y="2859992"/>
              <a:ext cx="3455963" cy="3455962"/>
            </a:xfrm>
            <a:custGeom>
              <a:avLst/>
              <a:gdLst>
                <a:gd name="connsiteX0" fmla="*/ 2011680 w 4023360"/>
                <a:gd name="connsiteY0" fmla="*/ 914400 h 4023360"/>
                <a:gd name="connsiteX1" fmla="*/ 914400 w 4023360"/>
                <a:gd name="connsiteY1" fmla="*/ 2011680 h 4023360"/>
                <a:gd name="connsiteX2" fmla="*/ 2011680 w 4023360"/>
                <a:gd name="connsiteY2" fmla="*/ 3108960 h 4023360"/>
                <a:gd name="connsiteX3" fmla="*/ 3108960 w 4023360"/>
                <a:gd name="connsiteY3" fmla="*/ 2011680 h 4023360"/>
                <a:gd name="connsiteX4" fmla="*/ 2011680 w 4023360"/>
                <a:gd name="connsiteY4" fmla="*/ 914400 h 4023360"/>
                <a:gd name="connsiteX5" fmla="*/ 2011680 w 4023360"/>
                <a:gd name="connsiteY5" fmla="*/ 0 h 4023360"/>
                <a:gd name="connsiteX6" fmla="*/ 4023360 w 4023360"/>
                <a:gd name="connsiteY6" fmla="*/ 2011680 h 4023360"/>
                <a:gd name="connsiteX7" fmla="*/ 2011680 w 4023360"/>
                <a:gd name="connsiteY7" fmla="*/ 4023360 h 4023360"/>
                <a:gd name="connsiteX8" fmla="*/ 0 w 4023360"/>
                <a:gd name="connsiteY8" fmla="*/ 2011680 h 4023360"/>
                <a:gd name="connsiteX9" fmla="*/ 2011680 w 4023360"/>
                <a:gd name="connsiteY9" fmla="*/ 0 h 4023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3360" h="4023360">
                  <a:moveTo>
                    <a:pt x="2011680" y="914400"/>
                  </a:moveTo>
                  <a:cubicBezTo>
                    <a:pt x="1405669" y="914400"/>
                    <a:pt x="914400" y="1405669"/>
                    <a:pt x="914400" y="2011680"/>
                  </a:cubicBezTo>
                  <a:cubicBezTo>
                    <a:pt x="914400" y="2617691"/>
                    <a:pt x="1405669" y="3108960"/>
                    <a:pt x="2011680" y="3108960"/>
                  </a:cubicBezTo>
                  <a:cubicBezTo>
                    <a:pt x="2617691" y="3108960"/>
                    <a:pt x="3108960" y="2617691"/>
                    <a:pt x="3108960" y="2011680"/>
                  </a:cubicBezTo>
                  <a:cubicBezTo>
                    <a:pt x="3108960" y="1405669"/>
                    <a:pt x="2617691" y="914400"/>
                    <a:pt x="2011680" y="914400"/>
                  </a:cubicBezTo>
                  <a:close/>
                  <a:moveTo>
                    <a:pt x="2011680" y="0"/>
                  </a:moveTo>
                  <a:cubicBezTo>
                    <a:pt x="3122700" y="0"/>
                    <a:pt x="4023360" y="900660"/>
                    <a:pt x="4023360" y="2011680"/>
                  </a:cubicBezTo>
                  <a:cubicBezTo>
                    <a:pt x="4023360" y="3122700"/>
                    <a:pt x="3122700" y="4023360"/>
                    <a:pt x="2011680" y="4023360"/>
                  </a:cubicBezTo>
                  <a:cubicBezTo>
                    <a:pt x="900660" y="4023360"/>
                    <a:pt x="0" y="3122700"/>
                    <a:pt x="0" y="2011680"/>
                  </a:cubicBezTo>
                  <a:cubicBezTo>
                    <a:pt x="0" y="900660"/>
                    <a:pt x="900660" y="0"/>
                    <a:pt x="2011680" y="0"/>
                  </a:cubicBez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2" name="TextBox 11">
              <a:extLst>
                <a:ext uri="{FF2B5EF4-FFF2-40B4-BE49-F238E27FC236}">
                  <a16:creationId xmlns:a16="http://schemas.microsoft.com/office/drawing/2014/main" id="{2B19D82B-3BE0-4687-8230-A7645F8FC311}"/>
                </a:ext>
              </a:extLst>
            </p:cNvPr>
            <p:cNvSpPr txBox="1"/>
            <p:nvPr/>
          </p:nvSpPr>
          <p:spPr>
            <a:xfrm>
              <a:off x="6749151" y="4246279"/>
              <a:ext cx="640080" cy="661720"/>
            </a:xfrm>
            <a:prstGeom prst="rect">
              <a:avLst/>
            </a:prstGeom>
            <a:noFill/>
            <a:effectLst/>
          </p:spPr>
          <p:txBody>
            <a:bodyPr wrap="square" rtlCol="0">
              <a:spAutoFit/>
            </a:bodyPr>
            <a:lstStyle/>
            <a:p>
              <a:pPr algn="ctr"/>
              <a:r>
                <a:rPr lang="en-US" sz="2800" dirty="0">
                  <a:solidFill>
                    <a:srgbClr val="464646"/>
                  </a:solidFill>
                  <a:latin typeface="Bernard MT Condensed" panose="02050806060905020404" pitchFamily="18" charset="0"/>
                </a:rPr>
                <a:t>02</a:t>
              </a:r>
            </a:p>
            <a:p>
              <a:pPr algn="ctr"/>
              <a:r>
                <a:rPr lang="en-US" sz="900" b="1" dirty="0">
                  <a:solidFill>
                    <a:srgbClr val="464646"/>
                  </a:solidFill>
                </a:rPr>
                <a:t>OPTION</a:t>
              </a:r>
            </a:p>
          </p:txBody>
        </p:sp>
        <p:sp>
          <p:nvSpPr>
            <p:cNvPr id="22" name="Oval 21">
              <a:extLst>
                <a:ext uri="{FF2B5EF4-FFF2-40B4-BE49-F238E27FC236}">
                  <a16:creationId xmlns:a16="http://schemas.microsoft.com/office/drawing/2014/main" id="{CEF7CA65-23C5-40F2-AA41-5DAD7117084A}"/>
                </a:ext>
              </a:extLst>
            </p:cNvPr>
            <p:cNvSpPr/>
            <p:nvPr/>
          </p:nvSpPr>
          <p:spPr>
            <a:xfrm>
              <a:off x="4991752" y="3791881"/>
              <a:ext cx="1570892" cy="1570892"/>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grpSp>
      <p:grpSp>
        <p:nvGrpSpPr>
          <p:cNvPr id="37" name="Group 36">
            <a:extLst>
              <a:ext uri="{FF2B5EF4-FFF2-40B4-BE49-F238E27FC236}">
                <a16:creationId xmlns:a16="http://schemas.microsoft.com/office/drawing/2014/main" id="{32898FE8-B99D-4621-9706-3DC105EA2AB9}"/>
              </a:ext>
            </a:extLst>
          </p:cNvPr>
          <p:cNvGrpSpPr/>
          <p:nvPr/>
        </p:nvGrpSpPr>
        <p:grpSpPr>
          <a:xfrm>
            <a:off x="2733040" y="542045"/>
            <a:ext cx="3455963" cy="3455962"/>
            <a:chOff x="2733040" y="542045"/>
            <a:chExt cx="3455963" cy="3455962"/>
          </a:xfrm>
        </p:grpSpPr>
        <p:sp>
          <p:nvSpPr>
            <p:cNvPr id="10" name="Freeform: Shape 9">
              <a:extLst>
                <a:ext uri="{FF2B5EF4-FFF2-40B4-BE49-F238E27FC236}">
                  <a16:creationId xmlns:a16="http://schemas.microsoft.com/office/drawing/2014/main" id="{FF4B5AD5-2629-40DE-BC09-84D5D29F390B}"/>
                </a:ext>
              </a:extLst>
            </p:cNvPr>
            <p:cNvSpPr>
              <a:spLocks noChangeAspect="1"/>
            </p:cNvSpPr>
            <p:nvPr/>
          </p:nvSpPr>
          <p:spPr>
            <a:xfrm>
              <a:off x="2733040" y="542045"/>
              <a:ext cx="3455963" cy="3455962"/>
            </a:xfrm>
            <a:custGeom>
              <a:avLst/>
              <a:gdLst>
                <a:gd name="connsiteX0" fmla="*/ 2011680 w 4023360"/>
                <a:gd name="connsiteY0" fmla="*/ 914400 h 4023360"/>
                <a:gd name="connsiteX1" fmla="*/ 914400 w 4023360"/>
                <a:gd name="connsiteY1" fmla="*/ 2011680 h 4023360"/>
                <a:gd name="connsiteX2" fmla="*/ 2011680 w 4023360"/>
                <a:gd name="connsiteY2" fmla="*/ 3108960 h 4023360"/>
                <a:gd name="connsiteX3" fmla="*/ 3108960 w 4023360"/>
                <a:gd name="connsiteY3" fmla="*/ 2011680 h 4023360"/>
                <a:gd name="connsiteX4" fmla="*/ 2011680 w 4023360"/>
                <a:gd name="connsiteY4" fmla="*/ 914400 h 4023360"/>
                <a:gd name="connsiteX5" fmla="*/ 2011680 w 4023360"/>
                <a:gd name="connsiteY5" fmla="*/ 0 h 4023360"/>
                <a:gd name="connsiteX6" fmla="*/ 4023360 w 4023360"/>
                <a:gd name="connsiteY6" fmla="*/ 2011680 h 4023360"/>
                <a:gd name="connsiteX7" fmla="*/ 2011680 w 4023360"/>
                <a:gd name="connsiteY7" fmla="*/ 4023360 h 4023360"/>
                <a:gd name="connsiteX8" fmla="*/ 0 w 4023360"/>
                <a:gd name="connsiteY8" fmla="*/ 2011680 h 4023360"/>
                <a:gd name="connsiteX9" fmla="*/ 2011680 w 4023360"/>
                <a:gd name="connsiteY9" fmla="*/ 0 h 4023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3360" h="4023360">
                  <a:moveTo>
                    <a:pt x="2011680" y="914400"/>
                  </a:moveTo>
                  <a:cubicBezTo>
                    <a:pt x="1405669" y="914400"/>
                    <a:pt x="914400" y="1405669"/>
                    <a:pt x="914400" y="2011680"/>
                  </a:cubicBezTo>
                  <a:cubicBezTo>
                    <a:pt x="914400" y="2617691"/>
                    <a:pt x="1405669" y="3108960"/>
                    <a:pt x="2011680" y="3108960"/>
                  </a:cubicBezTo>
                  <a:cubicBezTo>
                    <a:pt x="2617691" y="3108960"/>
                    <a:pt x="3108960" y="2617691"/>
                    <a:pt x="3108960" y="2011680"/>
                  </a:cubicBezTo>
                  <a:cubicBezTo>
                    <a:pt x="3108960" y="1405669"/>
                    <a:pt x="2617691" y="914400"/>
                    <a:pt x="2011680" y="914400"/>
                  </a:cubicBezTo>
                  <a:close/>
                  <a:moveTo>
                    <a:pt x="2011680" y="0"/>
                  </a:moveTo>
                  <a:cubicBezTo>
                    <a:pt x="3122700" y="0"/>
                    <a:pt x="4023360" y="900660"/>
                    <a:pt x="4023360" y="2011680"/>
                  </a:cubicBezTo>
                  <a:cubicBezTo>
                    <a:pt x="4023360" y="3122700"/>
                    <a:pt x="3122700" y="4023360"/>
                    <a:pt x="2011680" y="4023360"/>
                  </a:cubicBezTo>
                  <a:cubicBezTo>
                    <a:pt x="900660" y="4023360"/>
                    <a:pt x="0" y="3122700"/>
                    <a:pt x="0" y="2011680"/>
                  </a:cubicBezTo>
                  <a:cubicBezTo>
                    <a:pt x="0" y="900660"/>
                    <a:pt x="900660" y="0"/>
                    <a:pt x="2011680" y="0"/>
                  </a:cubicBezTo>
                  <a:close/>
                </a:path>
              </a:pathLst>
            </a:custGeom>
            <a:solidFill>
              <a:schemeClr val="bg1">
                <a:lumMod val="85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8" name="TextBox 7">
              <a:extLst>
                <a:ext uri="{FF2B5EF4-FFF2-40B4-BE49-F238E27FC236}">
                  <a16:creationId xmlns:a16="http://schemas.microsoft.com/office/drawing/2014/main" id="{52206CAA-7C08-46D7-8711-75FC338C63D2}"/>
                </a:ext>
              </a:extLst>
            </p:cNvPr>
            <p:cNvSpPr txBox="1"/>
            <p:nvPr/>
          </p:nvSpPr>
          <p:spPr>
            <a:xfrm>
              <a:off x="4164733" y="612984"/>
              <a:ext cx="640080" cy="661720"/>
            </a:xfrm>
            <a:prstGeom prst="rect">
              <a:avLst/>
            </a:prstGeom>
            <a:noFill/>
          </p:spPr>
          <p:txBody>
            <a:bodyPr wrap="square" rtlCol="0">
              <a:spAutoFit/>
            </a:bodyPr>
            <a:lstStyle/>
            <a:p>
              <a:pPr algn="ctr"/>
              <a:r>
                <a:rPr lang="en-US" sz="2800" dirty="0">
                  <a:solidFill>
                    <a:srgbClr val="464646"/>
                  </a:solidFill>
                  <a:latin typeface="Bernard MT Condensed" panose="02050806060905020404" pitchFamily="18" charset="0"/>
                </a:rPr>
                <a:t>01</a:t>
              </a:r>
            </a:p>
            <a:p>
              <a:pPr algn="ctr"/>
              <a:r>
                <a:rPr lang="en-US" sz="900" b="1" dirty="0">
                  <a:solidFill>
                    <a:srgbClr val="464646"/>
                  </a:solidFill>
                </a:rPr>
                <a:t>OPTION</a:t>
              </a:r>
            </a:p>
          </p:txBody>
        </p:sp>
        <p:sp>
          <p:nvSpPr>
            <p:cNvPr id="2" name="Oval 1">
              <a:extLst>
                <a:ext uri="{FF2B5EF4-FFF2-40B4-BE49-F238E27FC236}">
                  <a16:creationId xmlns:a16="http://schemas.microsoft.com/office/drawing/2014/main" id="{369B58FE-151E-4CDA-824F-FFE2751829AF}"/>
                </a:ext>
              </a:extLst>
            </p:cNvPr>
            <p:cNvSpPr/>
            <p:nvPr/>
          </p:nvSpPr>
          <p:spPr>
            <a:xfrm>
              <a:off x="3675575" y="1494832"/>
              <a:ext cx="1570892" cy="1570892"/>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grpSp>
      <p:pic>
        <p:nvPicPr>
          <p:cNvPr id="30" name="Graphic 29" descr="Microscope">
            <a:extLst>
              <a:ext uri="{FF2B5EF4-FFF2-40B4-BE49-F238E27FC236}">
                <a16:creationId xmlns:a16="http://schemas.microsoft.com/office/drawing/2014/main" id="{3D65DA8A-4488-42BA-BF11-D52C51E80C63}"/>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14099" y="1592693"/>
            <a:ext cx="411480" cy="411480"/>
          </a:xfrm>
          <a:prstGeom prst="rect">
            <a:avLst/>
          </a:prstGeom>
        </p:spPr>
      </p:pic>
      <p:pic>
        <p:nvPicPr>
          <p:cNvPr id="31" name="Graphic 30" descr="Beaker">
            <a:extLst>
              <a:ext uri="{FF2B5EF4-FFF2-40B4-BE49-F238E27FC236}">
                <a16:creationId xmlns:a16="http://schemas.microsoft.com/office/drawing/2014/main" id="{71847BBF-B252-4227-91A1-7FF928A9D328}"/>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554100" y="3886234"/>
            <a:ext cx="431995" cy="431995"/>
          </a:xfrm>
          <a:prstGeom prst="rect">
            <a:avLst/>
          </a:prstGeom>
        </p:spPr>
      </p:pic>
      <p:sp>
        <p:nvSpPr>
          <p:cNvPr id="33" name="TextBox 32">
            <a:extLst>
              <a:ext uri="{FF2B5EF4-FFF2-40B4-BE49-F238E27FC236}">
                <a16:creationId xmlns:a16="http://schemas.microsoft.com/office/drawing/2014/main" id="{EA03E342-6ECA-463F-BBEA-AA94EBD4A351}"/>
              </a:ext>
            </a:extLst>
          </p:cNvPr>
          <p:cNvSpPr txBox="1"/>
          <p:nvPr/>
        </p:nvSpPr>
        <p:spPr>
          <a:xfrm>
            <a:off x="3786807" y="2044306"/>
            <a:ext cx="1459660" cy="800219"/>
          </a:xfrm>
          <a:prstGeom prst="rect">
            <a:avLst/>
          </a:prstGeom>
          <a:noFill/>
        </p:spPr>
        <p:txBody>
          <a:bodyPr wrap="square" rtlCol="0">
            <a:spAutoFit/>
          </a:bodyPr>
          <a:lstStyle/>
          <a:p>
            <a:pPr algn="ctr"/>
            <a:r>
              <a:rPr lang="en-US" sz="1300" dirty="0">
                <a:solidFill>
                  <a:srgbClr val="464646"/>
                </a:solidFill>
                <a:latin typeface="Bernard MT Condensed" panose="02050806060905020404" pitchFamily="18" charset="0"/>
              </a:rPr>
              <a:t>LOREM IPSUM 82%</a:t>
            </a:r>
          </a:p>
          <a:p>
            <a:pPr algn="ctr"/>
            <a:r>
              <a:rPr lang="en-US" sz="1100" dirty="0">
                <a:solidFill>
                  <a:srgbClr val="464646"/>
                </a:solidFill>
                <a:latin typeface="Candara" panose="020E0502030303020204" pitchFamily="34" charset="0"/>
              </a:rPr>
              <a:t>Lorem ipsum dolor sit amet, consectetur adipiscing elit. </a:t>
            </a:r>
            <a:endParaRPr lang="en-US" sz="1100" dirty="0">
              <a:solidFill>
                <a:srgbClr val="464646"/>
              </a:solidFill>
            </a:endParaRPr>
          </a:p>
        </p:txBody>
      </p:sp>
      <p:sp>
        <p:nvSpPr>
          <p:cNvPr id="34" name="TextBox 33">
            <a:extLst>
              <a:ext uri="{FF2B5EF4-FFF2-40B4-BE49-F238E27FC236}">
                <a16:creationId xmlns:a16="http://schemas.microsoft.com/office/drawing/2014/main" id="{BC597CDE-D839-4300-9976-612966A36CBF}"/>
              </a:ext>
            </a:extLst>
          </p:cNvPr>
          <p:cNvSpPr txBox="1"/>
          <p:nvPr/>
        </p:nvSpPr>
        <p:spPr>
          <a:xfrm>
            <a:off x="5031440" y="4391654"/>
            <a:ext cx="1463040" cy="800219"/>
          </a:xfrm>
          <a:prstGeom prst="rect">
            <a:avLst/>
          </a:prstGeom>
          <a:noFill/>
        </p:spPr>
        <p:txBody>
          <a:bodyPr wrap="square" rtlCol="0">
            <a:spAutoFit/>
          </a:bodyPr>
          <a:lstStyle/>
          <a:p>
            <a:pPr algn="ctr"/>
            <a:r>
              <a:rPr lang="en-US" sz="1300" dirty="0">
                <a:solidFill>
                  <a:srgbClr val="464646"/>
                </a:solidFill>
                <a:latin typeface="Bernard MT Condensed" panose="02050806060905020404" pitchFamily="18" charset="0"/>
              </a:rPr>
              <a:t>LOREM IPSUM 64%</a:t>
            </a:r>
          </a:p>
          <a:p>
            <a:pPr algn="ctr"/>
            <a:r>
              <a:rPr lang="en-US" sz="1100" dirty="0">
                <a:solidFill>
                  <a:srgbClr val="464646"/>
                </a:solidFill>
                <a:latin typeface="Candara" panose="020E0502030303020204" pitchFamily="34" charset="0"/>
              </a:rPr>
              <a:t>Lorem ipsum dolor sit amet, consectetur adipiscing elit. </a:t>
            </a:r>
            <a:endParaRPr lang="en-US" sz="1100" dirty="0">
              <a:solidFill>
                <a:srgbClr val="464646"/>
              </a:solidFill>
            </a:endParaRPr>
          </a:p>
        </p:txBody>
      </p:sp>
      <p:sp>
        <p:nvSpPr>
          <p:cNvPr id="41" name="TextBox 40">
            <a:extLst>
              <a:ext uri="{FF2B5EF4-FFF2-40B4-BE49-F238E27FC236}">
                <a16:creationId xmlns:a16="http://schemas.microsoft.com/office/drawing/2014/main" id="{D812C66A-F9E1-48F9-82AC-933E8BC1CB24}"/>
              </a:ext>
            </a:extLst>
          </p:cNvPr>
          <p:cNvSpPr txBox="1"/>
          <p:nvPr/>
        </p:nvSpPr>
        <p:spPr>
          <a:xfrm>
            <a:off x="7985760" y="609600"/>
            <a:ext cx="3138311" cy="1723549"/>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dirty="0">
                <a:solidFill>
                  <a:srgbClr val="464646"/>
                </a:solidFill>
                <a:latin typeface="Candara" panose="020E0502030303020204" pitchFamily="34" charset="0"/>
              </a:rPr>
              <a:t>Your Subtitle</a:t>
            </a:r>
          </a:p>
        </p:txBody>
      </p:sp>
      <p:sp>
        <p:nvSpPr>
          <p:cNvPr id="42" name="TextBox 41">
            <a:extLst>
              <a:ext uri="{FF2B5EF4-FFF2-40B4-BE49-F238E27FC236}">
                <a16:creationId xmlns:a16="http://schemas.microsoft.com/office/drawing/2014/main" id="{F43128DF-36F6-4440-8A0B-12552041C6D8}"/>
              </a:ext>
            </a:extLst>
          </p:cNvPr>
          <p:cNvSpPr txBox="1"/>
          <p:nvPr/>
        </p:nvSpPr>
        <p:spPr>
          <a:xfrm>
            <a:off x="7985760" y="2971800"/>
            <a:ext cx="3749040" cy="3600986"/>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64646"/>
              </a:solidFill>
              <a:latin typeface="Candara" panose="020E0502030303020204" pitchFamily="34" charset="0"/>
            </a:endParaRP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a:t>
            </a:r>
          </a:p>
        </p:txBody>
      </p:sp>
      <p:grpSp>
        <p:nvGrpSpPr>
          <p:cNvPr id="6" name="Group 5">
            <a:extLst>
              <a:ext uri="{FF2B5EF4-FFF2-40B4-BE49-F238E27FC236}">
                <a16:creationId xmlns:a16="http://schemas.microsoft.com/office/drawing/2014/main" id="{13FEAE2E-79E8-4029-989C-2F749F6ACAFD}"/>
              </a:ext>
            </a:extLst>
          </p:cNvPr>
          <p:cNvGrpSpPr/>
          <p:nvPr/>
        </p:nvGrpSpPr>
        <p:grpSpPr>
          <a:xfrm>
            <a:off x="1371600" y="2834640"/>
            <a:ext cx="2995073" cy="3455962"/>
            <a:chOff x="1371600" y="2834640"/>
            <a:chExt cx="2995073" cy="3455962"/>
          </a:xfrm>
        </p:grpSpPr>
        <p:sp>
          <p:nvSpPr>
            <p:cNvPr id="19" name="Oval 18">
              <a:extLst>
                <a:ext uri="{FF2B5EF4-FFF2-40B4-BE49-F238E27FC236}">
                  <a16:creationId xmlns:a16="http://schemas.microsoft.com/office/drawing/2014/main" id="{A44EC1A2-2296-420B-9FE9-586E079B3F61}"/>
                </a:ext>
              </a:extLst>
            </p:cNvPr>
            <p:cNvSpPr/>
            <p:nvPr/>
          </p:nvSpPr>
          <p:spPr>
            <a:xfrm>
              <a:off x="2313380" y="3776110"/>
              <a:ext cx="1570892" cy="1570892"/>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52" name="Freeform: Shape 51">
              <a:extLst>
                <a:ext uri="{FF2B5EF4-FFF2-40B4-BE49-F238E27FC236}">
                  <a16:creationId xmlns:a16="http://schemas.microsoft.com/office/drawing/2014/main" id="{69E538B7-A9AD-4341-ABF5-3B7F50BF979E}"/>
                </a:ext>
              </a:extLst>
            </p:cNvPr>
            <p:cNvSpPr>
              <a:spLocks noChangeAspect="1"/>
            </p:cNvSpPr>
            <p:nvPr/>
          </p:nvSpPr>
          <p:spPr>
            <a:xfrm>
              <a:off x="1371600" y="2834640"/>
              <a:ext cx="2995073" cy="3455962"/>
            </a:xfrm>
            <a:custGeom>
              <a:avLst/>
              <a:gdLst>
                <a:gd name="connsiteX0" fmla="*/ 1727982 w 2995073"/>
                <a:gd name="connsiteY0" fmla="*/ 0 h 3455962"/>
                <a:gd name="connsiteX1" fmla="*/ 2551640 w 2995073"/>
                <a:gd name="connsiteY1" fmla="*/ 208558 h 3455962"/>
                <a:gd name="connsiteX2" fmla="*/ 2673965 w 2995073"/>
                <a:gd name="connsiteY2" fmla="*/ 282872 h 3455962"/>
                <a:gd name="connsiteX3" fmla="*/ 2158173 w 2995073"/>
                <a:gd name="connsiteY3" fmla="*/ 890015 h 3455962"/>
                <a:gd name="connsiteX4" fmla="*/ 2094859 w 2995073"/>
                <a:gd name="connsiteY4" fmla="*/ 859515 h 3455962"/>
                <a:gd name="connsiteX5" fmla="*/ 1727982 w 2995073"/>
                <a:gd name="connsiteY5" fmla="*/ 785446 h 3455962"/>
                <a:gd name="connsiteX6" fmla="*/ 785446 w 2995073"/>
                <a:gd name="connsiteY6" fmla="*/ 1727981 h 3455962"/>
                <a:gd name="connsiteX7" fmla="*/ 1727982 w 2995073"/>
                <a:gd name="connsiteY7" fmla="*/ 2670516 h 3455962"/>
                <a:gd name="connsiteX8" fmla="*/ 2509547 w 2995073"/>
                <a:gd name="connsiteY8" fmla="*/ 2254962 h 3455962"/>
                <a:gd name="connsiteX9" fmla="*/ 2594850 w 2995073"/>
                <a:gd name="connsiteY9" fmla="*/ 2097803 h 3455962"/>
                <a:gd name="connsiteX10" fmla="*/ 2595427 w 2995073"/>
                <a:gd name="connsiteY10" fmla="*/ 2101582 h 3455962"/>
                <a:gd name="connsiteX11" fmla="*/ 2954907 w 2995073"/>
                <a:gd name="connsiteY11" fmla="*/ 2852490 h 3455962"/>
                <a:gd name="connsiteX12" fmla="*/ 2995073 w 2995073"/>
                <a:gd name="connsiteY12" fmla="*/ 2896683 h 3455962"/>
                <a:gd name="connsiteX13" fmla="*/ 2889838 w 2995073"/>
                <a:gd name="connsiteY13" fmla="*/ 3007064 h 3455962"/>
                <a:gd name="connsiteX14" fmla="*/ 1727982 w 2995073"/>
                <a:gd name="connsiteY14" fmla="*/ 3455962 h 3455962"/>
                <a:gd name="connsiteX15" fmla="*/ 0 w 2995073"/>
                <a:gd name="connsiteY15" fmla="*/ 1727981 h 3455962"/>
                <a:gd name="connsiteX16" fmla="*/ 1727982 w 2995073"/>
                <a:gd name="connsiteY16" fmla="*/ 0 h 3455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95073" h="3455962">
                  <a:moveTo>
                    <a:pt x="1727982" y="0"/>
                  </a:moveTo>
                  <a:cubicBezTo>
                    <a:pt x="2026212" y="0"/>
                    <a:pt x="2306797" y="75551"/>
                    <a:pt x="2551640" y="208558"/>
                  </a:cubicBezTo>
                  <a:lnTo>
                    <a:pt x="2673965" y="282872"/>
                  </a:lnTo>
                  <a:lnTo>
                    <a:pt x="2158173" y="890015"/>
                  </a:lnTo>
                  <a:lnTo>
                    <a:pt x="2094859" y="859515"/>
                  </a:lnTo>
                  <a:cubicBezTo>
                    <a:pt x="1982096" y="811820"/>
                    <a:pt x="1858119" y="785446"/>
                    <a:pt x="1727982" y="785446"/>
                  </a:cubicBezTo>
                  <a:cubicBezTo>
                    <a:pt x="1207434" y="785446"/>
                    <a:pt x="785446" y="1207433"/>
                    <a:pt x="785446" y="1727981"/>
                  </a:cubicBezTo>
                  <a:cubicBezTo>
                    <a:pt x="785446" y="2248529"/>
                    <a:pt x="1207434" y="2670516"/>
                    <a:pt x="1727982" y="2670516"/>
                  </a:cubicBezTo>
                  <a:cubicBezTo>
                    <a:pt x="2053325" y="2670516"/>
                    <a:pt x="2340167" y="2505678"/>
                    <a:pt x="2509547" y="2254962"/>
                  </a:cubicBezTo>
                  <a:lnTo>
                    <a:pt x="2594850" y="2097803"/>
                  </a:lnTo>
                  <a:lnTo>
                    <a:pt x="2595427" y="2101582"/>
                  </a:lnTo>
                  <a:cubicBezTo>
                    <a:pt x="2652972" y="2382800"/>
                    <a:pt x="2778831" y="2639135"/>
                    <a:pt x="2954907" y="2852490"/>
                  </a:cubicBezTo>
                  <a:lnTo>
                    <a:pt x="2995073" y="2896683"/>
                  </a:lnTo>
                  <a:lnTo>
                    <a:pt x="2889838" y="3007064"/>
                  </a:lnTo>
                  <a:cubicBezTo>
                    <a:pt x="2582970" y="3285972"/>
                    <a:pt x="2175328" y="3455962"/>
                    <a:pt x="1727982" y="3455962"/>
                  </a:cubicBezTo>
                  <a:cubicBezTo>
                    <a:pt x="773644" y="3455962"/>
                    <a:pt x="0" y="2682319"/>
                    <a:pt x="0" y="1727981"/>
                  </a:cubicBezTo>
                  <a:cubicBezTo>
                    <a:pt x="0" y="773644"/>
                    <a:pt x="773644" y="0"/>
                    <a:pt x="1727982" y="0"/>
                  </a:cubicBezTo>
                  <a:close/>
                </a:path>
              </a:pathLst>
            </a:custGeom>
            <a:solidFill>
              <a:srgbClr val="D9D9D9"/>
            </a:solidFill>
            <a:ln>
              <a:noFill/>
            </a:ln>
            <a:effectLst>
              <a:outerShdw blurRad="25400" dist="254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64646"/>
                </a:solidFill>
              </a:endParaRPr>
            </a:p>
          </p:txBody>
        </p:sp>
        <p:sp>
          <p:nvSpPr>
            <p:cNvPr id="13" name="TextBox 12">
              <a:extLst>
                <a:ext uri="{FF2B5EF4-FFF2-40B4-BE49-F238E27FC236}">
                  <a16:creationId xmlns:a16="http://schemas.microsoft.com/office/drawing/2014/main" id="{22193B01-CCBC-47D5-B198-3D84088963FC}"/>
                </a:ext>
              </a:extLst>
            </p:cNvPr>
            <p:cNvSpPr txBox="1"/>
            <p:nvPr/>
          </p:nvSpPr>
          <p:spPr>
            <a:xfrm>
              <a:off x="1503422" y="4246280"/>
              <a:ext cx="640080" cy="661720"/>
            </a:xfrm>
            <a:prstGeom prst="rect">
              <a:avLst/>
            </a:prstGeom>
            <a:noFill/>
          </p:spPr>
          <p:txBody>
            <a:bodyPr wrap="square" rtlCol="0">
              <a:spAutoFit/>
            </a:bodyPr>
            <a:lstStyle/>
            <a:p>
              <a:pPr algn="ctr"/>
              <a:r>
                <a:rPr lang="en-US" sz="2800" dirty="0">
                  <a:solidFill>
                    <a:srgbClr val="464646"/>
                  </a:solidFill>
                  <a:latin typeface="Bernard MT Condensed" panose="02050806060905020404" pitchFamily="18" charset="0"/>
                </a:rPr>
                <a:t>03</a:t>
              </a:r>
            </a:p>
            <a:p>
              <a:pPr algn="ctr"/>
              <a:r>
                <a:rPr lang="en-US" sz="900" b="1" dirty="0">
                  <a:solidFill>
                    <a:srgbClr val="464646"/>
                  </a:solidFill>
                </a:rPr>
                <a:t>OPTION</a:t>
              </a:r>
            </a:p>
          </p:txBody>
        </p:sp>
      </p:grpSp>
      <p:pic>
        <p:nvPicPr>
          <p:cNvPr id="32" name="Graphic 31" descr="Medicine">
            <a:extLst>
              <a:ext uri="{FF2B5EF4-FFF2-40B4-BE49-F238E27FC236}">
                <a16:creationId xmlns:a16="http://schemas.microsoft.com/office/drawing/2014/main" id="{2FCE6433-0D62-4293-945B-784C57516848}"/>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872182" y="3946037"/>
            <a:ext cx="431995" cy="431995"/>
          </a:xfrm>
          <a:prstGeom prst="rect">
            <a:avLst/>
          </a:prstGeom>
        </p:spPr>
      </p:pic>
      <p:sp>
        <p:nvSpPr>
          <p:cNvPr id="35" name="TextBox 34">
            <a:extLst>
              <a:ext uri="{FF2B5EF4-FFF2-40B4-BE49-F238E27FC236}">
                <a16:creationId xmlns:a16="http://schemas.microsoft.com/office/drawing/2014/main" id="{560B48E2-E2B2-403C-9321-1C607310B132}"/>
              </a:ext>
            </a:extLst>
          </p:cNvPr>
          <p:cNvSpPr txBox="1"/>
          <p:nvPr/>
        </p:nvSpPr>
        <p:spPr>
          <a:xfrm>
            <a:off x="2367306" y="4391654"/>
            <a:ext cx="1463040" cy="800219"/>
          </a:xfrm>
          <a:prstGeom prst="rect">
            <a:avLst/>
          </a:prstGeom>
          <a:noFill/>
        </p:spPr>
        <p:txBody>
          <a:bodyPr wrap="square" rtlCol="0">
            <a:spAutoFit/>
          </a:bodyPr>
          <a:lstStyle/>
          <a:p>
            <a:pPr algn="ctr"/>
            <a:r>
              <a:rPr lang="en-US" sz="1300" dirty="0">
                <a:solidFill>
                  <a:srgbClr val="464646"/>
                </a:solidFill>
                <a:latin typeface="Bernard MT Condensed" panose="02050806060905020404" pitchFamily="18" charset="0"/>
              </a:rPr>
              <a:t>LOREM IPSUM 72%</a:t>
            </a:r>
          </a:p>
          <a:p>
            <a:pPr algn="ctr"/>
            <a:r>
              <a:rPr lang="en-US" sz="1100" dirty="0">
                <a:solidFill>
                  <a:srgbClr val="464646"/>
                </a:solidFill>
                <a:latin typeface="Candara" panose="020E0502030303020204" pitchFamily="34" charset="0"/>
              </a:rPr>
              <a:t>Lorem ipsum dolor sit amet, consectetur adipiscing elit. </a:t>
            </a:r>
            <a:endParaRPr lang="en-US" sz="1100" dirty="0">
              <a:solidFill>
                <a:srgbClr val="464646"/>
              </a:solidFill>
            </a:endParaRPr>
          </a:p>
        </p:txBody>
      </p:sp>
      <p:pic>
        <p:nvPicPr>
          <p:cNvPr id="26" name="Picture 25">
            <a:hlinkClick r:id="rId8"/>
            <a:extLst>
              <a:ext uri="{FF2B5EF4-FFF2-40B4-BE49-F238E27FC236}">
                <a16:creationId xmlns:a16="http://schemas.microsoft.com/office/drawing/2014/main" id="{DA6CE359-18ED-450A-BFFB-DED176A7C624}"/>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331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2">
                                            <p:txEl>
                                              <p:pRg st="0" end="0"/>
                                            </p:txEl>
                                          </p:spTgt>
                                        </p:tgtEl>
                                        <p:attrNameLst>
                                          <p:attrName>style.visibility</p:attrName>
                                        </p:attrNameLst>
                                      </p:cBhvr>
                                      <p:to>
                                        <p:strVal val="visible"/>
                                      </p:to>
                                    </p:set>
                                    <p:animEffect transition="in" filter="fade">
                                      <p:cBhvr>
                                        <p:cTn id="11" dur="750"/>
                                        <p:tgtEl>
                                          <p:spTgt spid="42">
                                            <p:txEl>
                                              <p:pRg st="0" end="0"/>
                                            </p:txEl>
                                          </p:spTgt>
                                        </p:tgtEl>
                                      </p:cBhvr>
                                    </p:animEffect>
                                    <p:anim calcmode="lin" valueType="num">
                                      <p:cBhvr>
                                        <p:cTn id="12" dur="75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13" dur="75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250"/>
                            </p:stCondLst>
                            <p:childTnLst>
                              <p:par>
                                <p:cTn id="15" presetID="42" presetClass="entr" presetSubtype="0" fill="hold" grpId="0" nodeType="afterEffect">
                                  <p:stCondLst>
                                    <p:cond delay="0"/>
                                  </p:stCondLst>
                                  <p:childTnLst>
                                    <p:set>
                                      <p:cBhvr>
                                        <p:cTn id="16" dur="1" fill="hold">
                                          <p:stCondLst>
                                            <p:cond delay="0"/>
                                          </p:stCondLst>
                                        </p:cTn>
                                        <p:tgtEl>
                                          <p:spTgt spid="42">
                                            <p:txEl>
                                              <p:pRg st="2" end="2"/>
                                            </p:txEl>
                                          </p:spTgt>
                                        </p:tgtEl>
                                        <p:attrNameLst>
                                          <p:attrName>style.visibility</p:attrName>
                                        </p:attrNameLst>
                                      </p:cBhvr>
                                      <p:to>
                                        <p:strVal val="visible"/>
                                      </p:to>
                                    </p:set>
                                    <p:animEffect transition="in" filter="fade">
                                      <p:cBhvr>
                                        <p:cTn id="17" dur="750"/>
                                        <p:tgtEl>
                                          <p:spTgt spid="42">
                                            <p:txEl>
                                              <p:pRg st="2" end="2"/>
                                            </p:txEl>
                                          </p:spTgt>
                                        </p:tgtEl>
                                      </p:cBhvr>
                                    </p:animEffect>
                                    <p:anim calcmode="lin" valueType="num">
                                      <p:cBhvr>
                                        <p:cTn id="18" dur="750" fill="hold"/>
                                        <p:tgtEl>
                                          <p:spTgt spid="42">
                                            <p:txEl>
                                              <p:pRg st="2" end="2"/>
                                            </p:txEl>
                                          </p:spTgt>
                                        </p:tgtEl>
                                        <p:attrNameLst>
                                          <p:attrName>ppt_x</p:attrName>
                                        </p:attrNameLst>
                                      </p:cBhvr>
                                      <p:tavLst>
                                        <p:tav tm="0">
                                          <p:val>
                                            <p:strVal val="#ppt_x"/>
                                          </p:val>
                                        </p:tav>
                                        <p:tav tm="100000">
                                          <p:val>
                                            <p:strVal val="#ppt_x"/>
                                          </p:val>
                                        </p:tav>
                                      </p:tavLst>
                                    </p:anim>
                                    <p:anim calcmode="lin" valueType="num">
                                      <p:cBhvr>
                                        <p:cTn id="19" dur="750" fill="hold"/>
                                        <p:tgtEl>
                                          <p:spTgt spid="42">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42">
                                            <p:txEl>
                                              <p:pRg st="4" end="4"/>
                                            </p:txEl>
                                          </p:spTgt>
                                        </p:tgtEl>
                                        <p:attrNameLst>
                                          <p:attrName>style.visibility</p:attrName>
                                        </p:attrNameLst>
                                      </p:cBhvr>
                                      <p:to>
                                        <p:strVal val="visible"/>
                                      </p:to>
                                    </p:set>
                                    <p:animEffect transition="in" filter="fade">
                                      <p:cBhvr>
                                        <p:cTn id="23" dur="750"/>
                                        <p:tgtEl>
                                          <p:spTgt spid="42">
                                            <p:txEl>
                                              <p:pRg st="4" end="4"/>
                                            </p:txEl>
                                          </p:spTgt>
                                        </p:tgtEl>
                                      </p:cBhvr>
                                    </p:animEffect>
                                    <p:anim calcmode="lin" valueType="num">
                                      <p:cBhvr>
                                        <p:cTn id="24" dur="750" fill="hold"/>
                                        <p:tgtEl>
                                          <p:spTgt spid="42">
                                            <p:txEl>
                                              <p:pRg st="4" end="4"/>
                                            </p:txEl>
                                          </p:spTgt>
                                        </p:tgtEl>
                                        <p:attrNameLst>
                                          <p:attrName>ppt_x</p:attrName>
                                        </p:attrNameLst>
                                      </p:cBhvr>
                                      <p:tavLst>
                                        <p:tav tm="0">
                                          <p:val>
                                            <p:strVal val="#ppt_x"/>
                                          </p:val>
                                        </p:tav>
                                        <p:tav tm="100000">
                                          <p:val>
                                            <p:strVal val="#ppt_x"/>
                                          </p:val>
                                        </p:tav>
                                      </p:tavLst>
                                    </p:anim>
                                    <p:anim calcmode="lin" valueType="num">
                                      <p:cBhvr>
                                        <p:cTn id="25" dur="750" fill="hold"/>
                                        <p:tgtEl>
                                          <p:spTgt spid="42">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42" presetClass="entr" presetSubtype="0" fill="hold" grpId="0" nodeType="afterEffect">
                                  <p:stCondLst>
                                    <p:cond delay="0"/>
                                  </p:stCondLst>
                                  <p:childTnLst>
                                    <p:set>
                                      <p:cBhvr>
                                        <p:cTn id="28" dur="1" fill="hold">
                                          <p:stCondLst>
                                            <p:cond delay="0"/>
                                          </p:stCondLst>
                                        </p:cTn>
                                        <p:tgtEl>
                                          <p:spTgt spid="42">
                                            <p:txEl>
                                              <p:pRg st="5" end="5"/>
                                            </p:txEl>
                                          </p:spTgt>
                                        </p:tgtEl>
                                        <p:attrNameLst>
                                          <p:attrName>style.visibility</p:attrName>
                                        </p:attrNameLst>
                                      </p:cBhvr>
                                      <p:to>
                                        <p:strVal val="visible"/>
                                      </p:to>
                                    </p:set>
                                    <p:animEffect transition="in" filter="fade">
                                      <p:cBhvr>
                                        <p:cTn id="29" dur="750"/>
                                        <p:tgtEl>
                                          <p:spTgt spid="42">
                                            <p:txEl>
                                              <p:pRg st="5" end="5"/>
                                            </p:txEl>
                                          </p:spTgt>
                                        </p:tgtEl>
                                      </p:cBhvr>
                                    </p:animEffect>
                                    <p:anim calcmode="lin" valueType="num">
                                      <p:cBhvr>
                                        <p:cTn id="30" dur="750" fill="hold"/>
                                        <p:tgtEl>
                                          <p:spTgt spid="42">
                                            <p:txEl>
                                              <p:pRg st="5" end="5"/>
                                            </p:txEl>
                                          </p:spTgt>
                                        </p:tgtEl>
                                        <p:attrNameLst>
                                          <p:attrName>ppt_x</p:attrName>
                                        </p:attrNameLst>
                                      </p:cBhvr>
                                      <p:tavLst>
                                        <p:tav tm="0">
                                          <p:val>
                                            <p:strVal val="#ppt_x"/>
                                          </p:val>
                                        </p:tav>
                                        <p:tav tm="100000">
                                          <p:val>
                                            <p:strVal val="#ppt_x"/>
                                          </p:val>
                                        </p:tav>
                                      </p:tavLst>
                                    </p:anim>
                                    <p:anim calcmode="lin" valueType="num">
                                      <p:cBhvr>
                                        <p:cTn id="31" dur="750" fill="hold"/>
                                        <p:tgtEl>
                                          <p:spTgt spid="42">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42" presetClass="entr" presetSubtype="0" fill="hold" grpId="0" nodeType="afterEffect">
                                  <p:stCondLst>
                                    <p:cond delay="0"/>
                                  </p:stCondLst>
                                  <p:childTnLst>
                                    <p:set>
                                      <p:cBhvr>
                                        <p:cTn id="34" dur="1" fill="hold">
                                          <p:stCondLst>
                                            <p:cond delay="0"/>
                                          </p:stCondLst>
                                        </p:cTn>
                                        <p:tgtEl>
                                          <p:spTgt spid="42">
                                            <p:txEl>
                                              <p:pRg st="6" end="6"/>
                                            </p:txEl>
                                          </p:spTgt>
                                        </p:tgtEl>
                                        <p:attrNameLst>
                                          <p:attrName>style.visibility</p:attrName>
                                        </p:attrNameLst>
                                      </p:cBhvr>
                                      <p:to>
                                        <p:strVal val="visible"/>
                                      </p:to>
                                    </p:set>
                                    <p:animEffect transition="in" filter="fade">
                                      <p:cBhvr>
                                        <p:cTn id="35" dur="750"/>
                                        <p:tgtEl>
                                          <p:spTgt spid="42">
                                            <p:txEl>
                                              <p:pRg st="6" end="6"/>
                                            </p:txEl>
                                          </p:spTgt>
                                        </p:tgtEl>
                                      </p:cBhvr>
                                    </p:animEffect>
                                    <p:anim calcmode="lin" valueType="num">
                                      <p:cBhvr>
                                        <p:cTn id="36" dur="750" fill="hold"/>
                                        <p:tgtEl>
                                          <p:spTgt spid="42">
                                            <p:txEl>
                                              <p:pRg st="6" end="6"/>
                                            </p:txEl>
                                          </p:spTgt>
                                        </p:tgtEl>
                                        <p:attrNameLst>
                                          <p:attrName>ppt_x</p:attrName>
                                        </p:attrNameLst>
                                      </p:cBhvr>
                                      <p:tavLst>
                                        <p:tav tm="0">
                                          <p:val>
                                            <p:strVal val="#ppt_x"/>
                                          </p:val>
                                        </p:tav>
                                        <p:tav tm="100000">
                                          <p:val>
                                            <p:strVal val="#ppt_x"/>
                                          </p:val>
                                        </p:tav>
                                      </p:tavLst>
                                    </p:anim>
                                    <p:anim calcmode="lin" valueType="num">
                                      <p:cBhvr>
                                        <p:cTn id="37" dur="750" fill="hold"/>
                                        <p:tgtEl>
                                          <p:spTgt spid="42">
                                            <p:txEl>
                                              <p:pRg st="6" end="6"/>
                                            </p:txEl>
                                          </p:spTgt>
                                        </p:tgtEl>
                                        <p:attrNameLst>
                                          <p:attrName>ppt_y</p:attrName>
                                        </p:attrNameLst>
                                      </p:cBhvr>
                                      <p:tavLst>
                                        <p:tav tm="0">
                                          <p:val>
                                            <p:strVal val="#ppt_y+.1"/>
                                          </p:val>
                                        </p:tav>
                                        <p:tav tm="100000">
                                          <p:val>
                                            <p:strVal val="#ppt_y"/>
                                          </p:val>
                                        </p:tav>
                                      </p:tavLst>
                                    </p:anim>
                                  </p:childTnLst>
                                </p:cTn>
                              </p:par>
                            </p:childTnLst>
                          </p:cTn>
                        </p:par>
                        <p:par>
                          <p:cTn id="38" fill="hold">
                            <p:stCondLst>
                              <p:cond delay="4250"/>
                            </p:stCondLst>
                            <p:childTnLst>
                              <p:par>
                                <p:cTn id="39" presetID="42" presetClass="entr" presetSubtype="0" fill="hold" grpId="0" nodeType="afterEffect">
                                  <p:stCondLst>
                                    <p:cond delay="0"/>
                                  </p:stCondLst>
                                  <p:childTnLst>
                                    <p:set>
                                      <p:cBhvr>
                                        <p:cTn id="40" dur="1" fill="hold">
                                          <p:stCondLst>
                                            <p:cond delay="0"/>
                                          </p:stCondLst>
                                        </p:cTn>
                                        <p:tgtEl>
                                          <p:spTgt spid="42">
                                            <p:txEl>
                                              <p:pRg st="7" end="7"/>
                                            </p:txEl>
                                          </p:spTgt>
                                        </p:tgtEl>
                                        <p:attrNameLst>
                                          <p:attrName>style.visibility</p:attrName>
                                        </p:attrNameLst>
                                      </p:cBhvr>
                                      <p:to>
                                        <p:strVal val="visible"/>
                                      </p:to>
                                    </p:set>
                                    <p:animEffect transition="in" filter="fade">
                                      <p:cBhvr>
                                        <p:cTn id="41" dur="750"/>
                                        <p:tgtEl>
                                          <p:spTgt spid="42">
                                            <p:txEl>
                                              <p:pRg st="7" end="7"/>
                                            </p:txEl>
                                          </p:spTgt>
                                        </p:tgtEl>
                                      </p:cBhvr>
                                    </p:animEffect>
                                    <p:anim calcmode="lin" valueType="num">
                                      <p:cBhvr>
                                        <p:cTn id="42" dur="750" fill="hold"/>
                                        <p:tgtEl>
                                          <p:spTgt spid="42">
                                            <p:txEl>
                                              <p:pRg st="7" end="7"/>
                                            </p:txEl>
                                          </p:spTgt>
                                        </p:tgtEl>
                                        <p:attrNameLst>
                                          <p:attrName>ppt_x</p:attrName>
                                        </p:attrNameLst>
                                      </p:cBhvr>
                                      <p:tavLst>
                                        <p:tav tm="0">
                                          <p:val>
                                            <p:strVal val="#ppt_x"/>
                                          </p:val>
                                        </p:tav>
                                        <p:tav tm="100000">
                                          <p:val>
                                            <p:strVal val="#ppt_x"/>
                                          </p:val>
                                        </p:tav>
                                      </p:tavLst>
                                    </p:anim>
                                    <p:anim calcmode="lin" valueType="num">
                                      <p:cBhvr>
                                        <p:cTn id="43" dur="750" fill="hold"/>
                                        <p:tgtEl>
                                          <p:spTgt spid="42">
                                            <p:txEl>
                                              <p:pRg st="7" end="7"/>
                                            </p:txEl>
                                          </p:spTgt>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47" presetClass="entr" presetSubtype="0" fill="hold" nodeType="afterEffect">
                                  <p:stCondLst>
                                    <p:cond delay="0"/>
                                  </p:stCondLst>
                                  <p:childTnLst>
                                    <p:set>
                                      <p:cBhvr>
                                        <p:cTn id="46" dur="1" fill="hold">
                                          <p:stCondLst>
                                            <p:cond delay="0"/>
                                          </p:stCondLst>
                                        </p:cTn>
                                        <p:tgtEl>
                                          <p:spTgt spid="37"/>
                                        </p:tgtEl>
                                        <p:attrNameLst>
                                          <p:attrName>style.visibility</p:attrName>
                                        </p:attrNameLst>
                                      </p:cBhvr>
                                      <p:to>
                                        <p:strVal val="visible"/>
                                      </p:to>
                                    </p:set>
                                    <p:animEffect transition="in" filter="fade">
                                      <p:cBhvr>
                                        <p:cTn id="47" dur="1500"/>
                                        <p:tgtEl>
                                          <p:spTgt spid="37"/>
                                        </p:tgtEl>
                                      </p:cBhvr>
                                    </p:animEffect>
                                    <p:anim calcmode="lin" valueType="num">
                                      <p:cBhvr>
                                        <p:cTn id="48" dur="1500" fill="hold"/>
                                        <p:tgtEl>
                                          <p:spTgt spid="37"/>
                                        </p:tgtEl>
                                        <p:attrNameLst>
                                          <p:attrName>ppt_x</p:attrName>
                                        </p:attrNameLst>
                                      </p:cBhvr>
                                      <p:tavLst>
                                        <p:tav tm="0">
                                          <p:val>
                                            <p:strVal val="#ppt_x"/>
                                          </p:val>
                                        </p:tav>
                                        <p:tav tm="100000">
                                          <p:val>
                                            <p:strVal val="#ppt_x"/>
                                          </p:val>
                                        </p:tav>
                                      </p:tavLst>
                                    </p:anim>
                                    <p:anim calcmode="lin" valueType="num">
                                      <p:cBhvr>
                                        <p:cTn id="49" dur="1500" fill="hold"/>
                                        <p:tgtEl>
                                          <p:spTgt spid="37"/>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39"/>
                                        </p:tgtEl>
                                        <p:attrNameLst>
                                          <p:attrName>style.visibility</p:attrName>
                                        </p:attrNameLst>
                                      </p:cBhvr>
                                      <p:to>
                                        <p:strVal val="visible"/>
                                      </p:to>
                                    </p:set>
                                    <p:animEffect transition="in" filter="fade">
                                      <p:cBhvr>
                                        <p:cTn id="52" dur="1000"/>
                                        <p:tgtEl>
                                          <p:spTgt spid="39"/>
                                        </p:tgtEl>
                                      </p:cBhvr>
                                    </p:animEffect>
                                    <p:anim calcmode="lin" valueType="num">
                                      <p:cBhvr>
                                        <p:cTn id="53" dur="1000" fill="hold"/>
                                        <p:tgtEl>
                                          <p:spTgt spid="39"/>
                                        </p:tgtEl>
                                        <p:attrNameLst>
                                          <p:attrName>ppt_x</p:attrName>
                                        </p:attrNameLst>
                                      </p:cBhvr>
                                      <p:tavLst>
                                        <p:tav tm="0">
                                          <p:val>
                                            <p:strVal val="#ppt_x"/>
                                          </p:val>
                                        </p:tav>
                                        <p:tav tm="100000">
                                          <p:val>
                                            <p:strVal val="#ppt_x"/>
                                          </p:val>
                                        </p:tav>
                                      </p:tavLst>
                                    </p:anim>
                                    <p:anim calcmode="lin" valueType="num">
                                      <p:cBhvr>
                                        <p:cTn id="54" dur="1000" fill="hold"/>
                                        <p:tgtEl>
                                          <p:spTgt spid="39"/>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54"/>
                                        </p:tgtEl>
                                        <p:attrNameLst>
                                          <p:attrName>style.visibility</p:attrName>
                                        </p:attrNameLst>
                                      </p:cBhvr>
                                      <p:to>
                                        <p:strVal val="visible"/>
                                      </p:to>
                                    </p:set>
                                    <p:animEffect transition="in" filter="fade">
                                      <p:cBhvr>
                                        <p:cTn id="57" dur="1000"/>
                                        <p:tgtEl>
                                          <p:spTgt spid="54"/>
                                        </p:tgtEl>
                                      </p:cBhvr>
                                    </p:animEffect>
                                    <p:anim calcmode="lin" valueType="num">
                                      <p:cBhvr>
                                        <p:cTn id="58" dur="1000" fill="hold"/>
                                        <p:tgtEl>
                                          <p:spTgt spid="54"/>
                                        </p:tgtEl>
                                        <p:attrNameLst>
                                          <p:attrName>ppt_x</p:attrName>
                                        </p:attrNameLst>
                                      </p:cBhvr>
                                      <p:tavLst>
                                        <p:tav tm="0">
                                          <p:val>
                                            <p:strVal val="#ppt_x"/>
                                          </p:val>
                                        </p:tav>
                                        <p:tav tm="100000">
                                          <p:val>
                                            <p:strVal val="#ppt_x"/>
                                          </p:val>
                                        </p:tav>
                                      </p:tavLst>
                                    </p:anim>
                                    <p:anim calcmode="lin" valueType="num">
                                      <p:cBhvr>
                                        <p:cTn id="59" dur="1000" fill="hold"/>
                                        <p:tgtEl>
                                          <p:spTgt spid="54"/>
                                        </p:tgtEl>
                                        <p:attrNameLst>
                                          <p:attrName>ppt_y</p:attrName>
                                        </p:attrNameLst>
                                      </p:cBhvr>
                                      <p:tavLst>
                                        <p:tav tm="0">
                                          <p:val>
                                            <p:strVal val="#ppt_y+.1"/>
                                          </p:val>
                                        </p:tav>
                                        <p:tav tm="100000">
                                          <p:val>
                                            <p:strVal val="#ppt_y"/>
                                          </p:val>
                                        </p:tav>
                                      </p:tavLst>
                                    </p:anim>
                                  </p:childTnLst>
                                </p:cTn>
                              </p:par>
                              <p:par>
                                <p:cTn id="60" presetID="42" presetClass="entr" presetSubtype="0" fill="hold" nodeType="withEffect">
                                  <p:stCondLst>
                                    <p:cond delay="0"/>
                                  </p:stCondLst>
                                  <p:childTnLst>
                                    <p:set>
                                      <p:cBhvr>
                                        <p:cTn id="61" dur="1" fill="hold">
                                          <p:stCondLst>
                                            <p:cond delay="0"/>
                                          </p:stCondLst>
                                        </p:cTn>
                                        <p:tgtEl>
                                          <p:spTgt spid="6"/>
                                        </p:tgtEl>
                                        <p:attrNameLst>
                                          <p:attrName>style.visibility</p:attrName>
                                        </p:attrNameLst>
                                      </p:cBhvr>
                                      <p:to>
                                        <p:strVal val="visible"/>
                                      </p:to>
                                    </p:set>
                                    <p:animEffect transition="in" filter="fade">
                                      <p:cBhvr>
                                        <p:cTn id="62" dur="1000"/>
                                        <p:tgtEl>
                                          <p:spTgt spid="6"/>
                                        </p:tgtEl>
                                      </p:cBhvr>
                                    </p:animEffect>
                                    <p:anim calcmode="lin" valueType="num">
                                      <p:cBhvr>
                                        <p:cTn id="63" dur="1000" fill="hold"/>
                                        <p:tgtEl>
                                          <p:spTgt spid="6"/>
                                        </p:tgtEl>
                                        <p:attrNameLst>
                                          <p:attrName>ppt_x</p:attrName>
                                        </p:attrNameLst>
                                      </p:cBhvr>
                                      <p:tavLst>
                                        <p:tav tm="0">
                                          <p:val>
                                            <p:strVal val="#ppt_x"/>
                                          </p:val>
                                        </p:tav>
                                        <p:tav tm="100000">
                                          <p:val>
                                            <p:strVal val="#ppt_x"/>
                                          </p:val>
                                        </p:tav>
                                      </p:tavLst>
                                    </p:anim>
                                    <p:anim calcmode="lin" valueType="num">
                                      <p:cBhvr>
                                        <p:cTn id="64" dur="1000" fill="hold"/>
                                        <p:tgtEl>
                                          <p:spTgt spid="6"/>
                                        </p:tgtEl>
                                        <p:attrNameLst>
                                          <p:attrName>ppt_y</p:attrName>
                                        </p:attrNameLst>
                                      </p:cBhvr>
                                      <p:tavLst>
                                        <p:tav tm="0">
                                          <p:val>
                                            <p:strVal val="#ppt_y+.1"/>
                                          </p:val>
                                        </p:tav>
                                        <p:tav tm="100000">
                                          <p:val>
                                            <p:strVal val="#ppt_y"/>
                                          </p:val>
                                        </p:tav>
                                      </p:tavLst>
                                    </p:anim>
                                  </p:childTnLst>
                                </p:cTn>
                              </p:par>
                            </p:childTnLst>
                          </p:cTn>
                        </p:par>
                        <p:par>
                          <p:cTn id="65" fill="hold">
                            <p:stCondLst>
                              <p:cond delay="6500"/>
                            </p:stCondLst>
                            <p:childTnLst>
                              <p:par>
                                <p:cTn id="66" presetID="42" presetClass="entr" presetSubtype="0" fill="hold" nodeType="afterEffect">
                                  <p:stCondLst>
                                    <p:cond delay="0"/>
                                  </p:stCondLst>
                                  <p:childTnLst>
                                    <p:set>
                                      <p:cBhvr>
                                        <p:cTn id="67" dur="1" fill="hold">
                                          <p:stCondLst>
                                            <p:cond delay="0"/>
                                          </p:stCondLst>
                                        </p:cTn>
                                        <p:tgtEl>
                                          <p:spTgt spid="30"/>
                                        </p:tgtEl>
                                        <p:attrNameLst>
                                          <p:attrName>style.visibility</p:attrName>
                                        </p:attrNameLst>
                                      </p:cBhvr>
                                      <p:to>
                                        <p:strVal val="visible"/>
                                      </p:to>
                                    </p:set>
                                    <p:animEffect transition="in" filter="fade">
                                      <p:cBhvr>
                                        <p:cTn id="68" dur="1000"/>
                                        <p:tgtEl>
                                          <p:spTgt spid="30"/>
                                        </p:tgtEl>
                                      </p:cBhvr>
                                    </p:animEffect>
                                    <p:anim calcmode="lin" valueType="num">
                                      <p:cBhvr>
                                        <p:cTn id="69" dur="1000" fill="hold"/>
                                        <p:tgtEl>
                                          <p:spTgt spid="30"/>
                                        </p:tgtEl>
                                        <p:attrNameLst>
                                          <p:attrName>ppt_x</p:attrName>
                                        </p:attrNameLst>
                                      </p:cBhvr>
                                      <p:tavLst>
                                        <p:tav tm="0">
                                          <p:val>
                                            <p:strVal val="#ppt_x"/>
                                          </p:val>
                                        </p:tav>
                                        <p:tav tm="100000">
                                          <p:val>
                                            <p:strVal val="#ppt_x"/>
                                          </p:val>
                                        </p:tav>
                                      </p:tavLst>
                                    </p:anim>
                                    <p:anim calcmode="lin" valueType="num">
                                      <p:cBhvr>
                                        <p:cTn id="70" dur="1000" fill="hold"/>
                                        <p:tgtEl>
                                          <p:spTgt spid="30"/>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33"/>
                                        </p:tgtEl>
                                        <p:attrNameLst>
                                          <p:attrName>style.visibility</p:attrName>
                                        </p:attrNameLst>
                                      </p:cBhvr>
                                      <p:to>
                                        <p:strVal val="visible"/>
                                      </p:to>
                                    </p:set>
                                    <p:animEffect transition="in" filter="fade">
                                      <p:cBhvr>
                                        <p:cTn id="73" dur="1000"/>
                                        <p:tgtEl>
                                          <p:spTgt spid="33"/>
                                        </p:tgtEl>
                                      </p:cBhvr>
                                    </p:animEffect>
                                    <p:anim calcmode="lin" valueType="num">
                                      <p:cBhvr>
                                        <p:cTn id="74" dur="1000" fill="hold"/>
                                        <p:tgtEl>
                                          <p:spTgt spid="33"/>
                                        </p:tgtEl>
                                        <p:attrNameLst>
                                          <p:attrName>ppt_x</p:attrName>
                                        </p:attrNameLst>
                                      </p:cBhvr>
                                      <p:tavLst>
                                        <p:tav tm="0">
                                          <p:val>
                                            <p:strVal val="#ppt_x"/>
                                          </p:val>
                                        </p:tav>
                                        <p:tav tm="100000">
                                          <p:val>
                                            <p:strVal val="#ppt_x"/>
                                          </p:val>
                                        </p:tav>
                                      </p:tavLst>
                                    </p:anim>
                                    <p:anim calcmode="lin" valueType="num">
                                      <p:cBhvr>
                                        <p:cTn id="75" dur="1000" fill="hold"/>
                                        <p:tgtEl>
                                          <p:spTgt spid="33"/>
                                        </p:tgtEl>
                                        <p:attrNameLst>
                                          <p:attrName>ppt_y</p:attrName>
                                        </p:attrNameLst>
                                      </p:cBhvr>
                                      <p:tavLst>
                                        <p:tav tm="0">
                                          <p:val>
                                            <p:strVal val="#ppt_y+.1"/>
                                          </p:val>
                                        </p:tav>
                                        <p:tav tm="100000">
                                          <p:val>
                                            <p:strVal val="#ppt_y"/>
                                          </p:val>
                                        </p:tav>
                                      </p:tavLst>
                                    </p:anim>
                                  </p:childTnLst>
                                </p:cTn>
                              </p:par>
                            </p:childTnLst>
                          </p:cTn>
                        </p:par>
                        <p:par>
                          <p:cTn id="76" fill="hold">
                            <p:stCondLst>
                              <p:cond delay="7500"/>
                            </p:stCondLst>
                            <p:childTnLst>
                              <p:par>
                                <p:cTn id="77" presetID="21" presetClass="entr" presetSubtype="1" fill="hold" grpId="0" nodeType="afterEffect">
                                  <p:stCondLst>
                                    <p:cond delay="0"/>
                                  </p:stCondLst>
                                  <p:childTnLst>
                                    <p:set>
                                      <p:cBhvr>
                                        <p:cTn id="78" dur="1" fill="hold">
                                          <p:stCondLst>
                                            <p:cond delay="0"/>
                                          </p:stCondLst>
                                        </p:cTn>
                                        <p:tgtEl>
                                          <p:spTgt spid="14"/>
                                        </p:tgtEl>
                                        <p:attrNameLst>
                                          <p:attrName>style.visibility</p:attrName>
                                        </p:attrNameLst>
                                      </p:cBhvr>
                                      <p:to>
                                        <p:strVal val="visible"/>
                                      </p:to>
                                    </p:set>
                                    <p:animEffect transition="in" filter="wheel(1)">
                                      <p:cBhvr>
                                        <p:cTn id="79" dur="2500"/>
                                        <p:tgtEl>
                                          <p:spTgt spid="14"/>
                                        </p:tgtEl>
                                      </p:cBhvr>
                                    </p:animEffect>
                                  </p:childTnLst>
                                </p:cTn>
                              </p:par>
                            </p:childTnLst>
                          </p:cTn>
                        </p:par>
                        <p:par>
                          <p:cTn id="80" fill="hold">
                            <p:stCondLst>
                              <p:cond delay="10000"/>
                            </p:stCondLst>
                            <p:childTnLst>
                              <p:par>
                                <p:cTn id="81" presetID="42" presetClass="entr" presetSubtype="0" fill="hold" nodeType="afterEffect">
                                  <p:stCondLst>
                                    <p:cond delay="0"/>
                                  </p:stCondLst>
                                  <p:childTnLst>
                                    <p:set>
                                      <p:cBhvr>
                                        <p:cTn id="82" dur="1" fill="hold">
                                          <p:stCondLst>
                                            <p:cond delay="0"/>
                                          </p:stCondLst>
                                        </p:cTn>
                                        <p:tgtEl>
                                          <p:spTgt spid="31"/>
                                        </p:tgtEl>
                                        <p:attrNameLst>
                                          <p:attrName>style.visibility</p:attrName>
                                        </p:attrNameLst>
                                      </p:cBhvr>
                                      <p:to>
                                        <p:strVal val="visible"/>
                                      </p:to>
                                    </p:set>
                                    <p:animEffect transition="in" filter="fade">
                                      <p:cBhvr>
                                        <p:cTn id="83" dur="1000"/>
                                        <p:tgtEl>
                                          <p:spTgt spid="31"/>
                                        </p:tgtEl>
                                      </p:cBhvr>
                                    </p:animEffect>
                                    <p:anim calcmode="lin" valueType="num">
                                      <p:cBhvr>
                                        <p:cTn id="84" dur="1000" fill="hold"/>
                                        <p:tgtEl>
                                          <p:spTgt spid="31"/>
                                        </p:tgtEl>
                                        <p:attrNameLst>
                                          <p:attrName>ppt_x</p:attrName>
                                        </p:attrNameLst>
                                      </p:cBhvr>
                                      <p:tavLst>
                                        <p:tav tm="0">
                                          <p:val>
                                            <p:strVal val="#ppt_x"/>
                                          </p:val>
                                        </p:tav>
                                        <p:tav tm="100000">
                                          <p:val>
                                            <p:strVal val="#ppt_x"/>
                                          </p:val>
                                        </p:tav>
                                      </p:tavLst>
                                    </p:anim>
                                    <p:anim calcmode="lin" valueType="num">
                                      <p:cBhvr>
                                        <p:cTn id="85" dur="1000" fill="hold"/>
                                        <p:tgtEl>
                                          <p:spTgt spid="31"/>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34"/>
                                        </p:tgtEl>
                                        <p:attrNameLst>
                                          <p:attrName>style.visibility</p:attrName>
                                        </p:attrNameLst>
                                      </p:cBhvr>
                                      <p:to>
                                        <p:strVal val="visible"/>
                                      </p:to>
                                    </p:set>
                                    <p:animEffect transition="in" filter="fade">
                                      <p:cBhvr>
                                        <p:cTn id="88" dur="1000"/>
                                        <p:tgtEl>
                                          <p:spTgt spid="34"/>
                                        </p:tgtEl>
                                      </p:cBhvr>
                                    </p:animEffect>
                                    <p:anim calcmode="lin" valueType="num">
                                      <p:cBhvr>
                                        <p:cTn id="89" dur="1000" fill="hold"/>
                                        <p:tgtEl>
                                          <p:spTgt spid="34"/>
                                        </p:tgtEl>
                                        <p:attrNameLst>
                                          <p:attrName>ppt_x</p:attrName>
                                        </p:attrNameLst>
                                      </p:cBhvr>
                                      <p:tavLst>
                                        <p:tav tm="0">
                                          <p:val>
                                            <p:strVal val="#ppt_x"/>
                                          </p:val>
                                        </p:tav>
                                        <p:tav tm="100000">
                                          <p:val>
                                            <p:strVal val="#ppt_x"/>
                                          </p:val>
                                        </p:tav>
                                      </p:tavLst>
                                    </p:anim>
                                    <p:anim calcmode="lin" valueType="num">
                                      <p:cBhvr>
                                        <p:cTn id="90" dur="1000" fill="hold"/>
                                        <p:tgtEl>
                                          <p:spTgt spid="34"/>
                                        </p:tgtEl>
                                        <p:attrNameLst>
                                          <p:attrName>ppt_y</p:attrName>
                                        </p:attrNameLst>
                                      </p:cBhvr>
                                      <p:tavLst>
                                        <p:tav tm="0">
                                          <p:val>
                                            <p:strVal val="#ppt_y+.1"/>
                                          </p:val>
                                        </p:tav>
                                        <p:tav tm="100000">
                                          <p:val>
                                            <p:strVal val="#ppt_y"/>
                                          </p:val>
                                        </p:tav>
                                      </p:tavLst>
                                    </p:anim>
                                  </p:childTnLst>
                                </p:cTn>
                              </p:par>
                            </p:childTnLst>
                          </p:cTn>
                        </p:par>
                        <p:par>
                          <p:cTn id="91" fill="hold">
                            <p:stCondLst>
                              <p:cond delay="11000"/>
                            </p:stCondLst>
                            <p:childTnLst>
                              <p:par>
                                <p:cTn id="92" presetID="21" presetClass="entr" presetSubtype="1" fill="hold" grpId="0" nodeType="afterEffect">
                                  <p:stCondLst>
                                    <p:cond delay="0"/>
                                  </p:stCondLst>
                                  <p:childTnLst>
                                    <p:set>
                                      <p:cBhvr>
                                        <p:cTn id="93" dur="1" fill="hold">
                                          <p:stCondLst>
                                            <p:cond delay="0"/>
                                          </p:stCondLst>
                                        </p:cTn>
                                        <p:tgtEl>
                                          <p:spTgt spid="21"/>
                                        </p:tgtEl>
                                        <p:attrNameLst>
                                          <p:attrName>style.visibility</p:attrName>
                                        </p:attrNameLst>
                                      </p:cBhvr>
                                      <p:to>
                                        <p:strVal val="visible"/>
                                      </p:to>
                                    </p:set>
                                    <p:animEffect transition="in" filter="wheel(1)">
                                      <p:cBhvr>
                                        <p:cTn id="94" dur="2500"/>
                                        <p:tgtEl>
                                          <p:spTgt spid="21"/>
                                        </p:tgtEl>
                                      </p:cBhvr>
                                    </p:animEffect>
                                  </p:childTnLst>
                                </p:cTn>
                              </p:par>
                            </p:childTnLst>
                          </p:cTn>
                        </p:par>
                        <p:par>
                          <p:cTn id="95" fill="hold">
                            <p:stCondLst>
                              <p:cond delay="13500"/>
                            </p:stCondLst>
                            <p:childTnLst>
                              <p:par>
                                <p:cTn id="96" presetID="42" presetClass="entr" presetSubtype="0" fill="hold" nodeType="afterEffect">
                                  <p:stCondLst>
                                    <p:cond delay="0"/>
                                  </p:stCondLst>
                                  <p:childTnLst>
                                    <p:set>
                                      <p:cBhvr>
                                        <p:cTn id="97" dur="1" fill="hold">
                                          <p:stCondLst>
                                            <p:cond delay="0"/>
                                          </p:stCondLst>
                                        </p:cTn>
                                        <p:tgtEl>
                                          <p:spTgt spid="32"/>
                                        </p:tgtEl>
                                        <p:attrNameLst>
                                          <p:attrName>style.visibility</p:attrName>
                                        </p:attrNameLst>
                                      </p:cBhvr>
                                      <p:to>
                                        <p:strVal val="visible"/>
                                      </p:to>
                                    </p:set>
                                    <p:animEffect transition="in" filter="fade">
                                      <p:cBhvr>
                                        <p:cTn id="98" dur="1000"/>
                                        <p:tgtEl>
                                          <p:spTgt spid="32"/>
                                        </p:tgtEl>
                                      </p:cBhvr>
                                    </p:animEffect>
                                    <p:anim calcmode="lin" valueType="num">
                                      <p:cBhvr>
                                        <p:cTn id="99" dur="1000" fill="hold"/>
                                        <p:tgtEl>
                                          <p:spTgt spid="32"/>
                                        </p:tgtEl>
                                        <p:attrNameLst>
                                          <p:attrName>ppt_x</p:attrName>
                                        </p:attrNameLst>
                                      </p:cBhvr>
                                      <p:tavLst>
                                        <p:tav tm="0">
                                          <p:val>
                                            <p:strVal val="#ppt_x"/>
                                          </p:val>
                                        </p:tav>
                                        <p:tav tm="100000">
                                          <p:val>
                                            <p:strVal val="#ppt_x"/>
                                          </p:val>
                                        </p:tav>
                                      </p:tavLst>
                                    </p:anim>
                                    <p:anim calcmode="lin" valueType="num">
                                      <p:cBhvr>
                                        <p:cTn id="100" dur="1000" fill="hold"/>
                                        <p:tgtEl>
                                          <p:spTgt spid="32"/>
                                        </p:tgtEl>
                                        <p:attrNameLst>
                                          <p:attrName>ppt_y</p:attrName>
                                        </p:attrNameLst>
                                      </p:cBhvr>
                                      <p:tavLst>
                                        <p:tav tm="0">
                                          <p:val>
                                            <p:strVal val="#ppt_y+.1"/>
                                          </p:val>
                                        </p:tav>
                                        <p:tav tm="100000">
                                          <p:val>
                                            <p:strVal val="#ppt_y"/>
                                          </p:val>
                                        </p:tav>
                                      </p:tavLst>
                                    </p:anim>
                                  </p:childTnLst>
                                </p:cTn>
                              </p:par>
                              <p:par>
                                <p:cTn id="101" presetID="42" presetClass="entr" presetSubtype="0" fill="hold" grpId="0" nodeType="withEffect">
                                  <p:stCondLst>
                                    <p:cond delay="0"/>
                                  </p:stCondLst>
                                  <p:childTnLst>
                                    <p:set>
                                      <p:cBhvr>
                                        <p:cTn id="102" dur="1" fill="hold">
                                          <p:stCondLst>
                                            <p:cond delay="0"/>
                                          </p:stCondLst>
                                        </p:cTn>
                                        <p:tgtEl>
                                          <p:spTgt spid="35"/>
                                        </p:tgtEl>
                                        <p:attrNameLst>
                                          <p:attrName>style.visibility</p:attrName>
                                        </p:attrNameLst>
                                      </p:cBhvr>
                                      <p:to>
                                        <p:strVal val="visible"/>
                                      </p:to>
                                    </p:set>
                                    <p:animEffect transition="in" filter="fade">
                                      <p:cBhvr>
                                        <p:cTn id="103" dur="1000"/>
                                        <p:tgtEl>
                                          <p:spTgt spid="35"/>
                                        </p:tgtEl>
                                      </p:cBhvr>
                                    </p:animEffect>
                                    <p:anim calcmode="lin" valueType="num">
                                      <p:cBhvr>
                                        <p:cTn id="104" dur="1000" fill="hold"/>
                                        <p:tgtEl>
                                          <p:spTgt spid="35"/>
                                        </p:tgtEl>
                                        <p:attrNameLst>
                                          <p:attrName>ppt_x</p:attrName>
                                        </p:attrNameLst>
                                      </p:cBhvr>
                                      <p:tavLst>
                                        <p:tav tm="0">
                                          <p:val>
                                            <p:strVal val="#ppt_x"/>
                                          </p:val>
                                        </p:tav>
                                        <p:tav tm="100000">
                                          <p:val>
                                            <p:strVal val="#ppt_x"/>
                                          </p:val>
                                        </p:tav>
                                      </p:tavLst>
                                    </p:anim>
                                    <p:anim calcmode="lin" valueType="num">
                                      <p:cBhvr>
                                        <p:cTn id="105" dur="1000" fill="hold"/>
                                        <p:tgtEl>
                                          <p:spTgt spid="35"/>
                                        </p:tgtEl>
                                        <p:attrNameLst>
                                          <p:attrName>ppt_y</p:attrName>
                                        </p:attrNameLst>
                                      </p:cBhvr>
                                      <p:tavLst>
                                        <p:tav tm="0">
                                          <p:val>
                                            <p:strVal val="#ppt_y+.1"/>
                                          </p:val>
                                        </p:tav>
                                        <p:tav tm="100000">
                                          <p:val>
                                            <p:strVal val="#ppt_y"/>
                                          </p:val>
                                        </p:tav>
                                      </p:tavLst>
                                    </p:anim>
                                  </p:childTnLst>
                                </p:cTn>
                              </p:par>
                            </p:childTnLst>
                          </p:cTn>
                        </p:par>
                        <p:par>
                          <p:cTn id="106" fill="hold">
                            <p:stCondLst>
                              <p:cond delay="14500"/>
                            </p:stCondLst>
                            <p:childTnLst>
                              <p:par>
                                <p:cTn id="107" presetID="21" presetClass="entr" presetSubtype="1" fill="hold" grpId="0" nodeType="afterEffect">
                                  <p:stCondLst>
                                    <p:cond delay="0"/>
                                  </p:stCondLst>
                                  <p:childTnLst>
                                    <p:set>
                                      <p:cBhvr>
                                        <p:cTn id="108" dur="1" fill="hold">
                                          <p:stCondLst>
                                            <p:cond delay="0"/>
                                          </p:stCondLst>
                                        </p:cTn>
                                        <p:tgtEl>
                                          <p:spTgt spid="53"/>
                                        </p:tgtEl>
                                        <p:attrNameLst>
                                          <p:attrName>style.visibility</p:attrName>
                                        </p:attrNameLst>
                                      </p:cBhvr>
                                      <p:to>
                                        <p:strVal val="visible"/>
                                      </p:to>
                                    </p:set>
                                    <p:animEffect transition="in" filter="wheel(1)">
                                      <p:cBhvr>
                                        <p:cTn id="109" dur="20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3" grpId="0" animBg="1"/>
      <p:bldP spid="21" grpId="0" animBg="1"/>
      <p:bldP spid="14" grpId="0" animBg="1"/>
      <p:bldP spid="33" grpId="0"/>
      <p:bldP spid="34" grpId="0"/>
      <p:bldP spid="41" grpId="0"/>
      <p:bldP spid="42" grpId="0" build="p"/>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1563</TotalTime>
  <Words>1440</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2019-09-18T21:45:48Z</dcterms:modified>
</cp:coreProperties>
</file>