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08"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86211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900A48CA-3793-40DA-A339-F7EB9291C716}"/>
              </a:ext>
            </a:extLst>
          </p:cNvPr>
          <p:cNvGrpSpPr/>
          <p:nvPr/>
        </p:nvGrpSpPr>
        <p:grpSpPr>
          <a:xfrm>
            <a:off x="0" y="2190362"/>
            <a:ext cx="12192000" cy="1447800"/>
            <a:chOff x="0" y="2190362"/>
            <a:chExt cx="12192000" cy="1447800"/>
          </a:xfrm>
        </p:grpSpPr>
        <p:sp>
          <p:nvSpPr>
            <p:cNvPr id="23" name="Rectangle 22">
              <a:extLst>
                <a:ext uri="{FF2B5EF4-FFF2-40B4-BE49-F238E27FC236}">
                  <a16:creationId xmlns:a16="http://schemas.microsoft.com/office/drawing/2014/main" id="{340EDFD7-D683-47B9-B083-01817B61C324}"/>
                </a:ext>
              </a:extLst>
            </p:cNvPr>
            <p:cNvSpPr/>
            <p:nvPr/>
          </p:nvSpPr>
          <p:spPr>
            <a:xfrm rot="16200000">
              <a:off x="5372100" y="-3181738"/>
              <a:ext cx="1447800" cy="12192000"/>
            </a:xfrm>
            <a:prstGeom prst="rect">
              <a:avLst/>
            </a:prstGeom>
            <a:gradFill>
              <a:gsLst>
                <a:gs pos="50000">
                  <a:schemeClr val="tx1">
                    <a:alpha val="50000"/>
                  </a:schemeClr>
                </a:gs>
                <a:gs pos="86000">
                  <a:schemeClr val="tx1">
                    <a:alpha val="25000"/>
                  </a:schemeClr>
                </a:gs>
                <a:gs pos="70000">
                  <a:schemeClr val="tx1">
                    <a:alpha val="40000"/>
                  </a:schemeClr>
                </a:gs>
                <a:gs pos="100000">
                  <a:schemeClr val="tx1">
                    <a:alpha val="1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06B65D4-AC26-4F64-9BE7-DC8A8EACF4CF}"/>
                </a:ext>
              </a:extLst>
            </p:cNvPr>
            <p:cNvGrpSpPr/>
            <p:nvPr/>
          </p:nvGrpSpPr>
          <p:grpSpPr>
            <a:xfrm>
              <a:off x="457200" y="2286000"/>
              <a:ext cx="8321040" cy="1291721"/>
              <a:chOff x="457200" y="2286000"/>
              <a:chExt cx="8321040" cy="1291721"/>
            </a:xfrm>
          </p:grpSpPr>
          <p:sp>
            <p:nvSpPr>
              <p:cNvPr id="25" name="Заголовок 1">
                <a:extLst>
                  <a:ext uri="{FF2B5EF4-FFF2-40B4-BE49-F238E27FC236}">
                    <a16:creationId xmlns:a16="http://schemas.microsoft.com/office/drawing/2014/main" id="{2C201D03-C915-4891-8B22-B0D6E81272D4}"/>
                  </a:ext>
                </a:extLst>
              </p:cNvPr>
              <p:cNvSpPr txBox="1">
                <a:spLocks/>
              </p:cNvSpPr>
              <p:nvPr/>
            </p:nvSpPr>
            <p:spPr>
              <a:xfrm>
                <a:off x="457200" y="2286000"/>
                <a:ext cx="6249401" cy="640080"/>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4800" dirty="0">
                    <a:solidFill>
                      <a:schemeClr val="bg1"/>
                    </a:solidFill>
                    <a:latin typeface="Bernard MT Condensed" panose="02050806060905020404" pitchFamily="18" charset="0"/>
                  </a:rPr>
                  <a:t>PRESENTATION TITLE</a:t>
                </a:r>
              </a:p>
            </p:txBody>
          </p:sp>
          <p:sp>
            <p:nvSpPr>
              <p:cNvPr id="26" name="Заголовок 1">
                <a:extLst>
                  <a:ext uri="{FF2B5EF4-FFF2-40B4-BE49-F238E27FC236}">
                    <a16:creationId xmlns:a16="http://schemas.microsoft.com/office/drawing/2014/main" id="{C4861942-F9BD-41C2-AC51-63F71ABA9F01}"/>
                  </a:ext>
                </a:extLst>
              </p:cNvPr>
              <p:cNvSpPr txBox="1">
                <a:spLocks/>
              </p:cNvSpPr>
              <p:nvPr/>
            </p:nvSpPr>
            <p:spPr>
              <a:xfrm>
                <a:off x="457200" y="2926080"/>
                <a:ext cx="5356630" cy="285326"/>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1800" dirty="0">
                    <a:solidFill>
                      <a:schemeClr val="bg1"/>
                    </a:solidFill>
                    <a:latin typeface="Candara" panose="020E0502030303020204" pitchFamily="34" charset="0"/>
                  </a:rPr>
                  <a:t>Presentation Subtitle</a:t>
                </a:r>
                <a:endParaRPr lang="ru-RU" sz="1800" dirty="0">
                  <a:solidFill>
                    <a:schemeClr val="bg1"/>
                  </a:solidFill>
                  <a:latin typeface="Candara" panose="020E0502030303020204" pitchFamily="34" charset="0"/>
                </a:endParaRPr>
              </a:p>
            </p:txBody>
          </p:sp>
          <p:sp>
            <p:nvSpPr>
              <p:cNvPr id="28" name="TextBox 27">
                <a:hlinkClick r:id="rId2"/>
                <a:extLst>
                  <a:ext uri="{FF2B5EF4-FFF2-40B4-BE49-F238E27FC236}">
                    <a16:creationId xmlns:a16="http://schemas.microsoft.com/office/drawing/2014/main" id="{A446424B-8C3D-48BA-A563-16BC72147EF4}"/>
                  </a:ext>
                </a:extLst>
              </p:cNvPr>
              <p:cNvSpPr txBox="1">
                <a:spLocks noChangeAspect="1"/>
              </p:cNvSpPr>
              <p:nvPr/>
            </p:nvSpPr>
            <p:spPr>
              <a:xfrm>
                <a:off x="6035040" y="3269944"/>
                <a:ext cx="2743200" cy="307777"/>
              </a:xfrm>
              <a:prstGeom prst="rect">
                <a:avLst/>
              </a:prstGeom>
              <a:noFill/>
              <a:effectLst/>
            </p:spPr>
            <p:txBody>
              <a:bodyPr wrap="square" rtlCol="0" anchor="ctr" anchorCtr="1">
                <a:spAutoFit/>
              </a:bodyPr>
              <a:lstStyle/>
              <a:p>
                <a:pPr algn="r"/>
                <a:r>
                  <a:rPr lang="en-US" sz="1400" i="1" dirty="0">
                    <a:solidFill>
                      <a:schemeClr val="bg1"/>
                    </a:solidFill>
                    <a:latin typeface="Candara" panose="020E0502030303020204" pitchFamily="34" charset="0"/>
                    <a:cs typeface="Estrangelo Edessa" panose="03080600000000000000" pitchFamily="66" charset="0"/>
                  </a:rPr>
                  <a:t>By James Sager – Sept 17, 2020</a:t>
                </a:r>
              </a:p>
            </p:txBody>
          </p:sp>
        </p:grpSp>
      </p:grpSp>
      <p:grpSp>
        <p:nvGrpSpPr>
          <p:cNvPr id="31" name="Group 30">
            <a:extLst>
              <a:ext uri="{FF2B5EF4-FFF2-40B4-BE49-F238E27FC236}">
                <a16:creationId xmlns:a16="http://schemas.microsoft.com/office/drawing/2014/main" id="{D448F3DB-2212-49A6-B72B-B7AF728E2208}"/>
              </a:ext>
            </a:extLst>
          </p:cNvPr>
          <p:cNvGrpSpPr/>
          <p:nvPr/>
        </p:nvGrpSpPr>
        <p:grpSpPr>
          <a:xfrm>
            <a:off x="10156196" y="-9144"/>
            <a:ext cx="360143" cy="6867144"/>
            <a:chOff x="10156196" y="-9144"/>
            <a:chExt cx="360143" cy="6867144"/>
          </a:xfrm>
        </p:grpSpPr>
        <p:sp>
          <p:nvSpPr>
            <p:cNvPr id="19" name="Rectangle 18">
              <a:extLst>
                <a:ext uri="{FF2B5EF4-FFF2-40B4-BE49-F238E27FC236}">
                  <a16:creationId xmlns:a16="http://schemas.microsoft.com/office/drawing/2014/main" id="{3B4D44D3-0575-4EF8-B5C8-B07EBE78179D}"/>
                </a:ext>
              </a:extLst>
            </p:cNvPr>
            <p:cNvSpPr/>
            <p:nvPr/>
          </p:nvSpPr>
          <p:spPr>
            <a:xfrm>
              <a:off x="10159740" y="-9144"/>
              <a:ext cx="152400" cy="2103120"/>
            </a:xfrm>
            <a:prstGeom prst="rect">
              <a:avLst/>
            </a:prstGeom>
            <a:gradFill>
              <a:gsLst>
                <a:gs pos="50000">
                  <a:srgbClr val="FF2B2A"/>
                </a:gs>
                <a:gs pos="86000">
                  <a:srgbClr val="FF2B2A">
                    <a:alpha val="25000"/>
                  </a:srgbClr>
                </a:gs>
                <a:gs pos="70000">
                  <a:srgbClr val="FF2B2A">
                    <a:alpha val="50000"/>
                  </a:srgbClr>
                </a:gs>
                <a:gs pos="100000">
                  <a:srgbClr val="FF2B2A">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20644FF-A41C-4040-B78E-A6F0A3A88DE5}"/>
                </a:ext>
              </a:extLst>
            </p:cNvPr>
            <p:cNvSpPr/>
            <p:nvPr/>
          </p:nvSpPr>
          <p:spPr>
            <a:xfrm>
              <a:off x="10363939" y="-9144"/>
              <a:ext cx="152400" cy="2103120"/>
            </a:xfrm>
            <a:prstGeom prst="rect">
              <a:avLst/>
            </a:prstGeom>
            <a:gradFill>
              <a:gsLst>
                <a:gs pos="50000">
                  <a:srgbClr val="85C401"/>
                </a:gs>
                <a:gs pos="86000">
                  <a:srgbClr val="85C401">
                    <a:alpha val="25000"/>
                  </a:srgbClr>
                </a:gs>
                <a:gs pos="70000">
                  <a:srgbClr val="85C401">
                    <a:alpha val="50000"/>
                  </a:srgbClr>
                </a:gs>
                <a:gs pos="100000">
                  <a:srgbClr val="85C401">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E0B9B9C-E73D-42DB-B26A-785AE2F166A2}"/>
                </a:ext>
              </a:extLst>
            </p:cNvPr>
            <p:cNvSpPr/>
            <p:nvPr/>
          </p:nvSpPr>
          <p:spPr>
            <a:xfrm rot="10800000">
              <a:off x="10156196" y="4023360"/>
              <a:ext cx="152400" cy="2834640"/>
            </a:xfrm>
            <a:prstGeom prst="rect">
              <a:avLst/>
            </a:prstGeom>
            <a:gradFill>
              <a:gsLst>
                <a:gs pos="50000">
                  <a:srgbClr val="3EB8CD"/>
                </a:gs>
                <a:gs pos="86000">
                  <a:srgbClr val="3EB8CD">
                    <a:alpha val="25000"/>
                  </a:srgbClr>
                </a:gs>
                <a:gs pos="70000">
                  <a:srgbClr val="3EB8CD">
                    <a:alpha val="50000"/>
                  </a:srgbClr>
                </a:gs>
                <a:gs pos="100000">
                  <a:srgbClr val="3EB8CD">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BC5F8F9-7590-44A6-8519-7169D42C8A2B}"/>
                </a:ext>
              </a:extLst>
            </p:cNvPr>
            <p:cNvSpPr/>
            <p:nvPr/>
          </p:nvSpPr>
          <p:spPr>
            <a:xfrm rot="10800000">
              <a:off x="10363939" y="4023360"/>
              <a:ext cx="152400" cy="2834640"/>
            </a:xfrm>
            <a:prstGeom prst="rect">
              <a:avLst/>
            </a:prstGeom>
            <a:gradFill>
              <a:gsLst>
                <a:gs pos="50000">
                  <a:srgbClr val="FFA803"/>
                </a:gs>
                <a:gs pos="86000">
                  <a:srgbClr val="FFA803">
                    <a:alpha val="25000"/>
                  </a:srgbClr>
                </a:gs>
                <a:gs pos="70000">
                  <a:srgbClr val="FFA803">
                    <a:alpha val="50000"/>
                  </a:srgbClr>
                </a:gs>
                <a:gs pos="100000">
                  <a:srgbClr val="FFA803">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42CC34E3-5474-4508-96B6-CD95BE731667}"/>
              </a:ext>
            </a:extLst>
          </p:cNvPr>
          <p:cNvGrpSpPr/>
          <p:nvPr/>
        </p:nvGrpSpPr>
        <p:grpSpPr>
          <a:xfrm>
            <a:off x="8964144" y="1730713"/>
            <a:ext cx="2770656" cy="2390734"/>
            <a:chOff x="4710672" y="2233633"/>
            <a:chExt cx="2770656" cy="2390734"/>
          </a:xfrm>
        </p:grpSpPr>
        <p:pic>
          <p:nvPicPr>
            <p:cNvPr id="3" name="Picture 2">
              <a:extLst>
                <a:ext uri="{FF2B5EF4-FFF2-40B4-BE49-F238E27FC236}">
                  <a16:creationId xmlns:a16="http://schemas.microsoft.com/office/drawing/2014/main" id="{E7147AE0-DA31-44DE-BCF8-97B2908DA3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0672" y="2233633"/>
              <a:ext cx="2770656" cy="2390734"/>
            </a:xfrm>
            <a:prstGeom prst="rect">
              <a:avLst/>
            </a:prstGeom>
          </p:spPr>
        </p:pic>
        <p:pic>
          <p:nvPicPr>
            <p:cNvPr id="24" name="Picture 23">
              <a:extLst>
                <a:ext uri="{FF2B5EF4-FFF2-40B4-BE49-F238E27FC236}">
                  <a16:creationId xmlns:a16="http://schemas.microsoft.com/office/drawing/2014/main" id="{A2DAA07A-8B79-4DFA-9534-75766BB191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48531" y="2926080"/>
              <a:ext cx="1930336" cy="1005840"/>
            </a:xfrm>
            <a:prstGeom prst="rect">
              <a:avLst/>
            </a:prstGeom>
          </p:spPr>
        </p:pic>
      </p:grpSp>
      <p:pic>
        <p:nvPicPr>
          <p:cNvPr id="16" name="Picture 15">
            <a:hlinkClick r:id="rId2"/>
            <a:extLst>
              <a:ext uri="{FF2B5EF4-FFF2-40B4-BE49-F238E27FC236}">
                <a16:creationId xmlns:a16="http://schemas.microsoft.com/office/drawing/2014/main" id="{81B92D8E-1A0E-4981-B0E2-FDE6803BA36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8847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par>
                                <p:cTn id="8" presetID="16" presetClass="entr" presetSubtype="26"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arn(inHorizontal)">
                                      <p:cBhvr>
                                        <p:cTn id="10" dur="1000"/>
                                        <p:tgtEl>
                                          <p:spTgt spid="31"/>
                                        </p:tgtEl>
                                      </p:cBhvr>
                                    </p:animEffect>
                                  </p:childTnLst>
                                </p:cTn>
                              </p:par>
                              <p:par>
                                <p:cTn id="11" presetID="2" presetClass="entr" presetSubtype="4"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1279</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2019-09-18T21:44:51Z</dcterms:modified>
</cp:coreProperties>
</file>