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07"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7446299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9" name="Group 48">
            <a:extLst>
              <a:ext uri="{FF2B5EF4-FFF2-40B4-BE49-F238E27FC236}">
                <a16:creationId xmlns:a16="http://schemas.microsoft.com/office/drawing/2014/main" id="{46E5151E-0F7B-4057-802A-48EA4CD2018C}"/>
              </a:ext>
            </a:extLst>
          </p:cNvPr>
          <p:cNvGrpSpPr/>
          <p:nvPr/>
        </p:nvGrpSpPr>
        <p:grpSpPr>
          <a:xfrm>
            <a:off x="4783665" y="1081340"/>
            <a:ext cx="2391465" cy="2743200"/>
            <a:chOff x="4783665" y="1081340"/>
            <a:chExt cx="2391465" cy="2743200"/>
          </a:xfrm>
        </p:grpSpPr>
        <p:sp>
          <p:nvSpPr>
            <p:cNvPr id="7" name="Freeform: Shape 6">
              <a:extLst>
                <a:ext uri="{FF2B5EF4-FFF2-40B4-BE49-F238E27FC236}">
                  <a16:creationId xmlns:a16="http://schemas.microsoft.com/office/drawing/2014/main" id="{30296F26-F896-4FFB-A6AA-BCD452EAC3A3}"/>
                </a:ext>
              </a:extLst>
            </p:cNvPr>
            <p:cNvSpPr>
              <a:spLocks noChangeAspect="1"/>
            </p:cNvSpPr>
            <p:nvPr/>
          </p:nvSpPr>
          <p:spPr>
            <a:xfrm rot="17880000">
              <a:off x="4607798" y="1257207"/>
              <a:ext cx="2743200" cy="2391465"/>
            </a:xfrm>
            <a:custGeom>
              <a:avLst/>
              <a:gdLst>
                <a:gd name="connsiteX0" fmla="*/ 4184308 w 7561224"/>
                <a:gd name="connsiteY0" fmla="*/ 0 h 6591716"/>
                <a:gd name="connsiteX1" fmla="*/ 4321961 w 7561224"/>
                <a:gd name="connsiteY1" fmla="*/ 13877 h 6591716"/>
                <a:gd name="connsiteX2" fmla="*/ 4375948 w 7561224"/>
                <a:gd name="connsiteY2" fmla="*/ 30635 h 6591716"/>
                <a:gd name="connsiteX3" fmla="*/ 4408000 w 7561224"/>
                <a:gd name="connsiteY3" fmla="*/ 37341 h 6591716"/>
                <a:gd name="connsiteX4" fmla="*/ 7146197 w 7561224"/>
                <a:gd name="connsiteY4" fmla="*/ 904572 h 6591716"/>
                <a:gd name="connsiteX5" fmla="*/ 7154068 w 7561224"/>
                <a:gd name="connsiteY5" fmla="*/ 908933 h 6591716"/>
                <a:gd name="connsiteX6" fmla="*/ 7232712 w 7561224"/>
                <a:gd name="connsiteY6" fmla="*/ 933345 h 6591716"/>
                <a:gd name="connsiteX7" fmla="*/ 7561224 w 7561224"/>
                <a:gd name="connsiteY7" fmla="*/ 1428954 h 6591716"/>
                <a:gd name="connsiteX8" fmla="*/ 7518955 w 7561224"/>
                <a:gd name="connsiteY8" fmla="*/ 1638321 h 6591716"/>
                <a:gd name="connsiteX9" fmla="*/ 7498725 w 7561224"/>
                <a:gd name="connsiteY9" fmla="*/ 1675592 h 6591716"/>
                <a:gd name="connsiteX10" fmla="*/ 7494106 w 7561224"/>
                <a:gd name="connsiteY10" fmla="*/ 1694663 h 6591716"/>
                <a:gd name="connsiteX11" fmla="*/ 6593823 w 7561224"/>
                <a:gd name="connsiteY11" fmla="*/ 4255340 h 6591716"/>
                <a:gd name="connsiteX12" fmla="*/ 6589640 w 7561224"/>
                <a:gd name="connsiteY12" fmla="*/ 4275190 h 6591716"/>
                <a:gd name="connsiteX13" fmla="*/ 6572757 w 7561224"/>
                <a:gd name="connsiteY13" fmla="*/ 4315259 h 6591716"/>
                <a:gd name="connsiteX14" fmla="*/ 6545888 w 7561224"/>
                <a:gd name="connsiteY14" fmla="*/ 4391681 h 6591716"/>
                <a:gd name="connsiteX15" fmla="*/ 6541869 w 7561224"/>
                <a:gd name="connsiteY15" fmla="*/ 4404626 h 6591716"/>
                <a:gd name="connsiteX16" fmla="*/ 6537682 w 7561224"/>
                <a:gd name="connsiteY16" fmla="*/ 4412340 h 6591716"/>
                <a:gd name="connsiteX17" fmla="*/ 6521862 w 7561224"/>
                <a:gd name="connsiteY17" fmla="*/ 4446071 h 6591716"/>
                <a:gd name="connsiteX18" fmla="*/ 6512631 w 7561224"/>
                <a:gd name="connsiteY18" fmla="*/ 4458494 h 6591716"/>
                <a:gd name="connsiteX19" fmla="*/ 6478895 w 7561224"/>
                <a:gd name="connsiteY19" fmla="*/ 4520647 h 6591716"/>
                <a:gd name="connsiteX20" fmla="*/ 6238093 w 7561224"/>
                <a:gd name="connsiteY20" fmla="*/ 4739347 h 6591716"/>
                <a:gd name="connsiteX21" fmla="*/ 6232326 w 7561224"/>
                <a:gd name="connsiteY21" fmla="*/ 4742038 h 6591716"/>
                <a:gd name="connsiteX22" fmla="*/ 6159651 w 7561224"/>
                <a:gd name="connsiteY22" fmla="*/ 4789927 h 6591716"/>
                <a:gd name="connsiteX23" fmla="*/ 2908180 w 7561224"/>
                <a:gd name="connsiteY23" fmla="*/ 6491632 h 6591716"/>
                <a:gd name="connsiteX24" fmla="*/ 1725422 w 7561224"/>
                <a:gd name="connsiteY24" fmla="*/ 6121567 h 6591716"/>
                <a:gd name="connsiteX25" fmla="*/ 100085 w 7561224"/>
                <a:gd name="connsiteY25" fmla="*/ 3016015 h 6591716"/>
                <a:gd name="connsiteX26" fmla="*/ 470150 w 7561224"/>
                <a:gd name="connsiteY26" fmla="*/ 1833256 h 6591716"/>
                <a:gd name="connsiteX27" fmla="*/ 3721620 w 7561224"/>
                <a:gd name="connsiteY27" fmla="*/ 131550 h 6591716"/>
                <a:gd name="connsiteX28" fmla="*/ 3886349 w 7561224"/>
                <a:gd name="connsiteY28" fmla="*/ 65431 h 6591716"/>
                <a:gd name="connsiteX29" fmla="*/ 3904736 w 7561224"/>
                <a:gd name="connsiteY29" fmla="*/ 61117 h 6591716"/>
                <a:gd name="connsiteX30" fmla="*/ 3918446 w 7561224"/>
                <a:gd name="connsiteY30" fmla="*/ 53675 h 6591716"/>
                <a:gd name="connsiteX31" fmla="*/ 4184308 w 7561224"/>
                <a:gd name="connsiteY31" fmla="*/ 0 h 6591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561224" h="6591716">
                  <a:moveTo>
                    <a:pt x="4184308" y="0"/>
                  </a:moveTo>
                  <a:cubicBezTo>
                    <a:pt x="4231461" y="0"/>
                    <a:pt x="4277498" y="4778"/>
                    <a:pt x="4321961" y="13877"/>
                  </a:cubicBezTo>
                  <a:lnTo>
                    <a:pt x="4375948" y="30635"/>
                  </a:lnTo>
                  <a:lnTo>
                    <a:pt x="4408000" y="37341"/>
                  </a:lnTo>
                  <a:lnTo>
                    <a:pt x="7146197" y="904572"/>
                  </a:lnTo>
                  <a:lnTo>
                    <a:pt x="7154068" y="908933"/>
                  </a:lnTo>
                  <a:lnTo>
                    <a:pt x="7232712" y="933345"/>
                  </a:lnTo>
                  <a:cubicBezTo>
                    <a:pt x="7425765" y="1014999"/>
                    <a:pt x="7561224" y="1206158"/>
                    <a:pt x="7561224" y="1428954"/>
                  </a:cubicBezTo>
                  <a:cubicBezTo>
                    <a:pt x="7561224" y="1503220"/>
                    <a:pt x="7546173" y="1573970"/>
                    <a:pt x="7518955" y="1638321"/>
                  </a:cubicBezTo>
                  <a:lnTo>
                    <a:pt x="7498725" y="1675592"/>
                  </a:lnTo>
                  <a:lnTo>
                    <a:pt x="7494106" y="1694663"/>
                  </a:lnTo>
                  <a:lnTo>
                    <a:pt x="6593823" y="4255340"/>
                  </a:lnTo>
                  <a:lnTo>
                    <a:pt x="6589640" y="4275190"/>
                  </a:lnTo>
                  <a:lnTo>
                    <a:pt x="6572757" y="4315259"/>
                  </a:lnTo>
                  <a:lnTo>
                    <a:pt x="6545888" y="4391681"/>
                  </a:lnTo>
                  <a:lnTo>
                    <a:pt x="6541869" y="4404626"/>
                  </a:lnTo>
                  <a:lnTo>
                    <a:pt x="6537682" y="4412340"/>
                  </a:lnTo>
                  <a:lnTo>
                    <a:pt x="6521862" y="4446071"/>
                  </a:lnTo>
                  <a:lnTo>
                    <a:pt x="6512631" y="4458494"/>
                  </a:lnTo>
                  <a:lnTo>
                    <a:pt x="6478895" y="4520647"/>
                  </a:lnTo>
                  <a:cubicBezTo>
                    <a:pt x="6417524" y="4611489"/>
                    <a:pt x="6334872" y="4686773"/>
                    <a:pt x="6238093" y="4739347"/>
                  </a:cubicBezTo>
                  <a:lnTo>
                    <a:pt x="6232326" y="4742038"/>
                  </a:lnTo>
                  <a:lnTo>
                    <a:pt x="6159651" y="4789927"/>
                  </a:lnTo>
                  <a:lnTo>
                    <a:pt x="2908180" y="6491632"/>
                  </a:lnTo>
                  <a:cubicBezTo>
                    <a:pt x="2479380" y="6716051"/>
                    <a:pt x="1949841" y="6550367"/>
                    <a:pt x="1725422" y="6121567"/>
                  </a:cubicBezTo>
                  <a:lnTo>
                    <a:pt x="100085" y="3016015"/>
                  </a:lnTo>
                  <a:cubicBezTo>
                    <a:pt x="-124335" y="2587214"/>
                    <a:pt x="41349" y="2057675"/>
                    <a:pt x="470150" y="1833256"/>
                  </a:cubicBezTo>
                  <a:lnTo>
                    <a:pt x="3721620" y="131550"/>
                  </a:lnTo>
                  <a:cubicBezTo>
                    <a:pt x="3775220" y="103498"/>
                    <a:pt x="3830394" y="81541"/>
                    <a:pt x="3886349" y="65431"/>
                  </a:cubicBezTo>
                  <a:lnTo>
                    <a:pt x="3904736" y="61117"/>
                  </a:lnTo>
                  <a:lnTo>
                    <a:pt x="3918446" y="53675"/>
                  </a:lnTo>
                  <a:cubicBezTo>
                    <a:pt x="4000161" y="19113"/>
                    <a:pt x="4090003" y="0"/>
                    <a:pt x="4184308" y="0"/>
                  </a:cubicBezTo>
                  <a:close/>
                </a:path>
              </a:pathLst>
            </a:custGeom>
            <a:solidFill>
              <a:srgbClr val="FB8023"/>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a:extLst>
                <a:ext uri="{FF2B5EF4-FFF2-40B4-BE49-F238E27FC236}">
                  <a16:creationId xmlns:a16="http://schemas.microsoft.com/office/drawing/2014/main" id="{0997895F-7770-4ACE-9004-AE9F1D8318BF}"/>
                </a:ext>
              </a:extLst>
            </p:cNvPr>
            <p:cNvSpPr txBox="1"/>
            <p:nvPr/>
          </p:nvSpPr>
          <p:spPr>
            <a:xfrm rot="21480000">
              <a:off x="5555282" y="1102646"/>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01</a:t>
              </a:r>
            </a:p>
            <a:p>
              <a:pPr algn="ctr" defTabSz="1219170">
                <a:spcBef>
                  <a:spcPct val="20000"/>
                </a:spcBef>
                <a:defRPr/>
              </a:pPr>
              <a:r>
                <a:rPr lang="en-US" sz="1000" b="1" dirty="0">
                  <a:solidFill>
                    <a:schemeClr val="bg1"/>
                  </a:solidFill>
                  <a:latin typeface="Candara" panose="020E0502030303020204" pitchFamily="34" charset="0"/>
                </a:rPr>
                <a:t>OPTION</a:t>
              </a:r>
            </a:p>
          </p:txBody>
        </p:sp>
      </p:grpSp>
      <p:grpSp>
        <p:nvGrpSpPr>
          <p:cNvPr id="44" name="Group 43">
            <a:extLst>
              <a:ext uri="{FF2B5EF4-FFF2-40B4-BE49-F238E27FC236}">
                <a16:creationId xmlns:a16="http://schemas.microsoft.com/office/drawing/2014/main" id="{D9E0ABFB-10D5-47A4-8CE3-66613EDC365F}"/>
              </a:ext>
            </a:extLst>
          </p:cNvPr>
          <p:cNvGrpSpPr/>
          <p:nvPr/>
        </p:nvGrpSpPr>
        <p:grpSpPr>
          <a:xfrm>
            <a:off x="5697001" y="1880094"/>
            <a:ext cx="2743200" cy="2391465"/>
            <a:chOff x="5697001" y="1880094"/>
            <a:chExt cx="2743200" cy="2391465"/>
          </a:xfrm>
        </p:grpSpPr>
        <p:sp>
          <p:nvSpPr>
            <p:cNvPr id="10" name="Freeform: Shape 9">
              <a:extLst>
                <a:ext uri="{FF2B5EF4-FFF2-40B4-BE49-F238E27FC236}">
                  <a16:creationId xmlns:a16="http://schemas.microsoft.com/office/drawing/2014/main" id="{CCB0B8ED-D4BF-49E4-B9B9-4C549A967832}"/>
                </a:ext>
              </a:extLst>
            </p:cNvPr>
            <p:cNvSpPr>
              <a:spLocks noChangeAspect="1"/>
            </p:cNvSpPr>
            <p:nvPr/>
          </p:nvSpPr>
          <p:spPr>
            <a:xfrm rot="21480000">
              <a:off x="5697001" y="1880094"/>
              <a:ext cx="2743200" cy="2391465"/>
            </a:xfrm>
            <a:custGeom>
              <a:avLst/>
              <a:gdLst>
                <a:gd name="connsiteX0" fmla="*/ 4184308 w 7561224"/>
                <a:gd name="connsiteY0" fmla="*/ 0 h 6591716"/>
                <a:gd name="connsiteX1" fmla="*/ 4321961 w 7561224"/>
                <a:gd name="connsiteY1" fmla="*/ 13877 h 6591716"/>
                <a:gd name="connsiteX2" fmla="*/ 4375948 w 7561224"/>
                <a:gd name="connsiteY2" fmla="*/ 30635 h 6591716"/>
                <a:gd name="connsiteX3" fmla="*/ 4408000 w 7561224"/>
                <a:gd name="connsiteY3" fmla="*/ 37341 h 6591716"/>
                <a:gd name="connsiteX4" fmla="*/ 7146197 w 7561224"/>
                <a:gd name="connsiteY4" fmla="*/ 904572 h 6591716"/>
                <a:gd name="connsiteX5" fmla="*/ 7154068 w 7561224"/>
                <a:gd name="connsiteY5" fmla="*/ 908933 h 6591716"/>
                <a:gd name="connsiteX6" fmla="*/ 7232712 w 7561224"/>
                <a:gd name="connsiteY6" fmla="*/ 933345 h 6591716"/>
                <a:gd name="connsiteX7" fmla="*/ 7561224 w 7561224"/>
                <a:gd name="connsiteY7" fmla="*/ 1428954 h 6591716"/>
                <a:gd name="connsiteX8" fmla="*/ 7518955 w 7561224"/>
                <a:gd name="connsiteY8" fmla="*/ 1638321 h 6591716"/>
                <a:gd name="connsiteX9" fmla="*/ 7498725 w 7561224"/>
                <a:gd name="connsiteY9" fmla="*/ 1675592 h 6591716"/>
                <a:gd name="connsiteX10" fmla="*/ 7494106 w 7561224"/>
                <a:gd name="connsiteY10" fmla="*/ 1694663 h 6591716"/>
                <a:gd name="connsiteX11" fmla="*/ 6593823 w 7561224"/>
                <a:gd name="connsiteY11" fmla="*/ 4255340 h 6591716"/>
                <a:gd name="connsiteX12" fmla="*/ 6589640 w 7561224"/>
                <a:gd name="connsiteY12" fmla="*/ 4275190 h 6591716"/>
                <a:gd name="connsiteX13" fmla="*/ 6572757 w 7561224"/>
                <a:gd name="connsiteY13" fmla="*/ 4315259 h 6591716"/>
                <a:gd name="connsiteX14" fmla="*/ 6545888 w 7561224"/>
                <a:gd name="connsiteY14" fmla="*/ 4391681 h 6591716"/>
                <a:gd name="connsiteX15" fmla="*/ 6541869 w 7561224"/>
                <a:gd name="connsiteY15" fmla="*/ 4404626 h 6591716"/>
                <a:gd name="connsiteX16" fmla="*/ 6537682 w 7561224"/>
                <a:gd name="connsiteY16" fmla="*/ 4412340 h 6591716"/>
                <a:gd name="connsiteX17" fmla="*/ 6521862 w 7561224"/>
                <a:gd name="connsiteY17" fmla="*/ 4446071 h 6591716"/>
                <a:gd name="connsiteX18" fmla="*/ 6512631 w 7561224"/>
                <a:gd name="connsiteY18" fmla="*/ 4458494 h 6591716"/>
                <a:gd name="connsiteX19" fmla="*/ 6478895 w 7561224"/>
                <a:gd name="connsiteY19" fmla="*/ 4520647 h 6591716"/>
                <a:gd name="connsiteX20" fmla="*/ 6238093 w 7561224"/>
                <a:gd name="connsiteY20" fmla="*/ 4739347 h 6591716"/>
                <a:gd name="connsiteX21" fmla="*/ 6232326 w 7561224"/>
                <a:gd name="connsiteY21" fmla="*/ 4742038 h 6591716"/>
                <a:gd name="connsiteX22" fmla="*/ 6159651 w 7561224"/>
                <a:gd name="connsiteY22" fmla="*/ 4789927 h 6591716"/>
                <a:gd name="connsiteX23" fmla="*/ 2908180 w 7561224"/>
                <a:gd name="connsiteY23" fmla="*/ 6491632 h 6591716"/>
                <a:gd name="connsiteX24" fmla="*/ 1725422 w 7561224"/>
                <a:gd name="connsiteY24" fmla="*/ 6121567 h 6591716"/>
                <a:gd name="connsiteX25" fmla="*/ 100085 w 7561224"/>
                <a:gd name="connsiteY25" fmla="*/ 3016015 h 6591716"/>
                <a:gd name="connsiteX26" fmla="*/ 470150 w 7561224"/>
                <a:gd name="connsiteY26" fmla="*/ 1833256 h 6591716"/>
                <a:gd name="connsiteX27" fmla="*/ 3721620 w 7561224"/>
                <a:gd name="connsiteY27" fmla="*/ 131550 h 6591716"/>
                <a:gd name="connsiteX28" fmla="*/ 3886349 w 7561224"/>
                <a:gd name="connsiteY28" fmla="*/ 65431 h 6591716"/>
                <a:gd name="connsiteX29" fmla="*/ 3904736 w 7561224"/>
                <a:gd name="connsiteY29" fmla="*/ 61117 h 6591716"/>
                <a:gd name="connsiteX30" fmla="*/ 3918446 w 7561224"/>
                <a:gd name="connsiteY30" fmla="*/ 53675 h 6591716"/>
                <a:gd name="connsiteX31" fmla="*/ 4184308 w 7561224"/>
                <a:gd name="connsiteY31" fmla="*/ 0 h 6591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561224" h="6591716">
                  <a:moveTo>
                    <a:pt x="4184308" y="0"/>
                  </a:moveTo>
                  <a:cubicBezTo>
                    <a:pt x="4231461" y="0"/>
                    <a:pt x="4277498" y="4778"/>
                    <a:pt x="4321961" y="13877"/>
                  </a:cubicBezTo>
                  <a:lnTo>
                    <a:pt x="4375948" y="30635"/>
                  </a:lnTo>
                  <a:lnTo>
                    <a:pt x="4408000" y="37341"/>
                  </a:lnTo>
                  <a:lnTo>
                    <a:pt x="7146197" y="904572"/>
                  </a:lnTo>
                  <a:lnTo>
                    <a:pt x="7154068" y="908933"/>
                  </a:lnTo>
                  <a:lnTo>
                    <a:pt x="7232712" y="933345"/>
                  </a:lnTo>
                  <a:cubicBezTo>
                    <a:pt x="7425765" y="1014999"/>
                    <a:pt x="7561224" y="1206158"/>
                    <a:pt x="7561224" y="1428954"/>
                  </a:cubicBezTo>
                  <a:cubicBezTo>
                    <a:pt x="7561224" y="1503220"/>
                    <a:pt x="7546173" y="1573970"/>
                    <a:pt x="7518955" y="1638321"/>
                  </a:cubicBezTo>
                  <a:lnTo>
                    <a:pt x="7498725" y="1675592"/>
                  </a:lnTo>
                  <a:lnTo>
                    <a:pt x="7494106" y="1694663"/>
                  </a:lnTo>
                  <a:lnTo>
                    <a:pt x="6593823" y="4255340"/>
                  </a:lnTo>
                  <a:lnTo>
                    <a:pt x="6589640" y="4275190"/>
                  </a:lnTo>
                  <a:lnTo>
                    <a:pt x="6572757" y="4315259"/>
                  </a:lnTo>
                  <a:lnTo>
                    <a:pt x="6545888" y="4391681"/>
                  </a:lnTo>
                  <a:lnTo>
                    <a:pt x="6541869" y="4404626"/>
                  </a:lnTo>
                  <a:lnTo>
                    <a:pt x="6537682" y="4412340"/>
                  </a:lnTo>
                  <a:lnTo>
                    <a:pt x="6521862" y="4446071"/>
                  </a:lnTo>
                  <a:lnTo>
                    <a:pt x="6512631" y="4458494"/>
                  </a:lnTo>
                  <a:lnTo>
                    <a:pt x="6478895" y="4520647"/>
                  </a:lnTo>
                  <a:cubicBezTo>
                    <a:pt x="6417524" y="4611489"/>
                    <a:pt x="6334872" y="4686773"/>
                    <a:pt x="6238093" y="4739347"/>
                  </a:cubicBezTo>
                  <a:lnTo>
                    <a:pt x="6232326" y="4742038"/>
                  </a:lnTo>
                  <a:lnTo>
                    <a:pt x="6159651" y="4789927"/>
                  </a:lnTo>
                  <a:lnTo>
                    <a:pt x="2908180" y="6491632"/>
                  </a:lnTo>
                  <a:cubicBezTo>
                    <a:pt x="2479380" y="6716051"/>
                    <a:pt x="1949841" y="6550367"/>
                    <a:pt x="1725422" y="6121567"/>
                  </a:cubicBezTo>
                  <a:lnTo>
                    <a:pt x="100085" y="3016015"/>
                  </a:lnTo>
                  <a:cubicBezTo>
                    <a:pt x="-124335" y="2587214"/>
                    <a:pt x="41349" y="2057675"/>
                    <a:pt x="470150" y="1833256"/>
                  </a:cubicBezTo>
                  <a:lnTo>
                    <a:pt x="3721620" y="131550"/>
                  </a:lnTo>
                  <a:cubicBezTo>
                    <a:pt x="3775220" y="103498"/>
                    <a:pt x="3830394" y="81541"/>
                    <a:pt x="3886349" y="65431"/>
                  </a:cubicBezTo>
                  <a:lnTo>
                    <a:pt x="3904736" y="61117"/>
                  </a:lnTo>
                  <a:lnTo>
                    <a:pt x="3918446" y="53675"/>
                  </a:lnTo>
                  <a:cubicBezTo>
                    <a:pt x="4000161" y="19113"/>
                    <a:pt x="4090003" y="0"/>
                    <a:pt x="4184308" y="0"/>
                  </a:cubicBezTo>
                  <a:close/>
                </a:path>
              </a:pathLst>
            </a:custGeom>
            <a:solidFill>
              <a:srgbClr val="E76C0F"/>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a:extLst>
                <a:ext uri="{FF2B5EF4-FFF2-40B4-BE49-F238E27FC236}">
                  <a16:creationId xmlns:a16="http://schemas.microsoft.com/office/drawing/2014/main" id="{C9CFA672-7A8D-42DE-9694-DC5E61357596}"/>
                </a:ext>
              </a:extLst>
            </p:cNvPr>
            <p:cNvSpPr txBox="1"/>
            <p:nvPr/>
          </p:nvSpPr>
          <p:spPr>
            <a:xfrm rot="21480000">
              <a:off x="7532028" y="2155408"/>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02</a:t>
              </a:r>
            </a:p>
            <a:p>
              <a:pPr algn="ctr" defTabSz="1219170">
                <a:spcBef>
                  <a:spcPct val="20000"/>
                </a:spcBef>
                <a:defRPr/>
              </a:pPr>
              <a:r>
                <a:rPr lang="en-US" sz="1000" b="1" dirty="0">
                  <a:solidFill>
                    <a:schemeClr val="bg1"/>
                  </a:solidFill>
                  <a:latin typeface="Candara" panose="020E0502030303020204" pitchFamily="34" charset="0"/>
                </a:rPr>
                <a:t>OPTION</a:t>
              </a:r>
            </a:p>
          </p:txBody>
        </p:sp>
        <p:sp>
          <p:nvSpPr>
            <p:cNvPr id="38" name="Freeform 18">
              <a:extLst>
                <a:ext uri="{FF2B5EF4-FFF2-40B4-BE49-F238E27FC236}">
                  <a16:creationId xmlns:a16="http://schemas.microsoft.com/office/drawing/2014/main" id="{3D66D405-3F8A-400D-8028-94DBD54A8AD3}"/>
                </a:ext>
              </a:extLst>
            </p:cNvPr>
            <p:cNvSpPr>
              <a:spLocks noChangeAspect="1" noChangeArrowheads="1"/>
            </p:cNvSpPr>
            <p:nvPr/>
          </p:nvSpPr>
          <p:spPr bwMode="auto">
            <a:xfrm rot="21480000">
              <a:off x="6697178" y="2209809"/>
              <a:ext cx="297536" cy="409871"/>
            </a:xfrm>
            <a:custGeom>
              <a:avLst/>
              <a:gdLst>
                <a:gd name="T0" fmla="*/ 81 w 430"/>
                <a:gd name="T1" fmla="*/ 593 h 594"/>
                <a:gd name="T2" fmla="*/ 133 w 430"/>
                <a:gd name="T3" fmla="*/ 593 h 594"/>
                <a:gd name="T4" fmla="*/ 133 w 430"/>
                <a:gd name="T5" fmla="*/ 537 h 594"/>
                <a:gd name="T6" fmla="*/ 81 w 430"/>
                <a:gd name="T7" fmla="*/ 537 h 594"/>
                <a:gd name="T8" fmla="*/ 81 w 430"/>
                <a:gd name="T9" fmla="*/ 593 h 594"/>
                <a:gd name="T10" fmla="*/ 189 w 430"/>
                <a:gd name="T11" fmla="*/ 593 h 594"/>
                <a:gd name="T12" fmla="*/ 240 w 430"/>
                <a:gd name="T13" fmla="*/ 593 h 594"/>
                <a:gd name="T14" fmla="*/ 240 w 430"/>
                <a:gd name="T15" fmla="*/ 537 h 594"/>
                <a:gd name="T16" fmla="*/ 189 w 430"/>
                <a:gd name="T17" fmla="*/ 537 h 594"/>
                <a:gd name="T18" fmla="*/ 189 w 430"/>
                <a:gd name="T19" fmla="*/ 593 h 594"/>
                <a:gd name="T20" fmla="*/ 240 w 430"/>
                <a:gd name="T21" fmla="*/ 0 h 594"/>
                <a:gd name="T22" fmla="*/ 189 w 430"/>
                <a:gd name="T23" fmla="*/ 0 h 594"/>
                <a:gd name="T24" fmla="*/ 189 w 430"/>
                <a:gd name="T25" fmla="*/ 271 h 594"/>
                <a:gd name="T26" fmla="*/ 240 w 430"/>
                <a:gd name="T27" fmla="*/ 271 h 594"/>
                <a:gd name="T28" fmla="*/ 240 w 430"/>
                <a:gd name="T29" fmla="*/ 0 h 594"/>
                <a:gd name="T30" fmla="*/ 337 w 430"/>
                <a:gd name="T31" fmla="*/ 67 h 594"/>
                <a:gd name="T32" fmla="*/ 301 w 430"/>
                <a:gd name="T33" fmla="*/ 103 h 594"/>
                <a:gd name="T34" fmla="*/ 373 w 430"/>
                <a:gd name="T35" fmla="*/ 246 h 594"/>
                <a:gd name="T36" fmla="*/ 214 w 430"/>
                <a:gd name="T37" fmla="*/ 404 h 594"/>
                <a:gd name="T38" fmla="*/ 51 w 430"/>
                <a:gd name="T39" fmla="*/ 246 h 594"/>
                <a:gd name="T40" fmla="*/ 133 w 430"/>
                <a:gd name="T41" fmla="*/ 108 h 594"/>
                <a:gd name="T42" fmla="*/ 92 w 430"/>
                <a:gd name="T43" fmla="*/ 67 h 594"/>
                <a:gd name="T44" fmla="*/ 0 w 430"/>
                <a:gd name="T45" fmla="*/ 246 h 594"/>
                <a:gd name="T46" fmla="*/ 214 w 430"/>
                <a:gd name="T47" fmla="*/ 455 h 594"/>
                <a:gd name="T48" fmla="*/ 429 w 430"/>
                <a:gd name="T49" fmla="*/ 246 h 594"/>
                <a:gd name="T50" fmla="*/ 337 w 430"/>
                <a:gd name="T51" fmla="*/ 67 h 594"/>
                <a:gd name="T52" fmla="*/ 291 w 430"/>
                <a:gd name="T53" fmla="*/ 593 h 594"/>
                <a:gd name="T54" fmla="*/ 347 w 430"/>
                <a:gd name="T55" fmla="*/ 593 h 594"/>
                <a:gd name="T56" fmla="*/ 347 w 430"/>
                <a:gd name="T57" fmla="*/ 537 h 594"/>
                <a:gd name="T58" fmla="*/ 291 w 430"/>
                <a:gd name="T59" fmla="*/ 537 h 594"/>
                <a:gd name="T60" fmla="*/ 291 w 430"/>
                <a:gd name="T61" fmla="*/ 593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0" h="594">
                  <a:moveTo>
                    <a:pt x="81" y="593"/>
                  </a:moveTo>
                  <a:lnTo>
                    <a:pt x="133" y="593"/>
                  </a:lnTo>
                  <a:lnTo>
                    <a:pt x="133" y="537"/>
                  </a:lnTo>
                  <a:lnTo>
                    <a:pt x="81" y="537"/>
                  </a:lnTo>
                  <a:lnTo>
                    <a:pt x="81" y="593"/>
                  </a:lnTo>
                  <a:close/>
                  <a:moveTo>
                    <a:pt x="189" y="593"/>
                  </a:moveTo>
                  <a:lnTo>
                    <a:pt x="240" y="593"/>
                  </a:lnTo>
                  <a:lnTo>
                    <a:pt x="240" y="537"/>
                  </a:lnTo>
                  <a:lnTo>
                    <a:pt x="189" y="537"/>
                  </a:lnTo>
                  <a:lnTo>
                    <a:pt x="189" y="593"/>
                  </a:lnTo>
                  <a:close/>
                  <a:moveTo>
                    <a:pt x="240" y="0"/>
                  </a:moveTo>
                  <a:lnTo>
                    <a:pt x="189" y="0"/>
                  </a:lnTo>
                  <a:lnTo>
                    <a:pt x="189" y="271"/>
                  </a:lnTo>
                  <a:lnTo>
                    <a:pt x="240" y="271"/>
                  </a:lnTo>
                  <a:lnTo>
                    <a:pt x="240" y="0"/>
                  </a:lnTo>
                  <a:close/>
                  <a:moveTo>
                    <a:pt x="337" y="67"/>
                  </a:moveTo>
                  <a:lnTo>
                    <a:pt x="301" y="103"/>
                  </a:lnTo>
                  <a:cubicBezTo>
                    <a:pt x="342" y="133"/>
                    <a:pt x="373" y="184"/>
                    <a:pt x="373" y="246"/>
                  </a:cubicBezTo>
                  <a:cubicBezTo>
                    <a:pt x="373" y="333"/>
                    <a:pt x="301" y="404"/>
                    <a:pt x="214" y="404"/>
                  </a:cubicBezTo>
                  <a:cubicBezTo>
                    <a:pt x="127" y="404"/>
                    <a:pt x="51" y="333"/>
                    <a:pt x="51" y="246"/>
                  </a:cubicBezTo>
                  <a:cubicBezTo>
                    <a:pt x="51" y="184"/>
                    <a:pt x="87" y="133"/>
                    <a:pt x="133" y="108"/>
                  </a:cubicBezTo>
                  <a:lnTo>
                    <a:pt x="92" y="67"/>
                  </a:lnTo>
                  <a:cubicBezTo>
                    <a:pt x="35" y="108"/>
                    <a:pt x="0" y="169"/>
                    <a:pt x="0" y="246"/>
                  </a:cubicBezTo>
                  <a:cubicBezTo>
                    <a:pt x="0" y="363"/>
                    <a:pt x="97" y="455"/>
                    <a:pt x="214" y="455"/>
                  </a:cubicBezTo>
                  <a:cubicBezTo>
                    <a:pt x="332" y="455"/>
                    <a:pt x="429" y="363"/>
                    <a:pt x="429" y="246"/>
                  </a:cubicBezTo>
                  <a:cubicBezTo>
                    <a:pt x="429" y="169"/>
                    <a:pt x="388" y="108"/>
                    <a:pt x="337" y="67"/>
                  </a:cubicBezTo>
                  <a:close/>
                  <a:moveTo>
                    <a:pt x="291" y="593"/>
                  </a:moveTo>
                  <a:lnTo>
                    <a:pt x="347" y="593"/>
                  </a:lnTo>
                  <a:lnTo>
                    <a:pt x="347" y="537"/>
                  </a:lnTo>
                  <a:lnTo>
                    <a:pt x="291" y="537"/>
                  </a:lnTo>
                  <a:lnTo>
                    <a:pt x="291" y="593"/>
                  </a:lnTo>
                  <a:close/>
                </a:path>
              </a:pathLst>
            </a:custGeom>
            <a:solidFill>
              <a:schemeClr val="bg1"/>
            </a:solidFill>
            <a:ln>
              <a:noFill/>
            </a:ln>
            <a:effectLst/>
          </p:spPr>
          <p:txBody>
            <a:bodyPr wrap="none" anchor="ctr"/>
            <a:lstStyle/>
            <a:p>
              <a:endParaRPr lang="en-US"/>
            </a:p>
          </p:txBody>
        </p:sp>
      </p:grpSp>
      <p:grpSp>
        <p:nvGrpSpPr>
          <p:cNvPr id="45" name="Group 44">
            <a:extLst>
              <a:ext uri="{FF2B5EF4-FFF2-40B4-BE49-F238E27FC236}">
                <a16:creationId xmlns:a16="http://schemas.microsoft.com/office/drawing/2014/main" id="{A39B9F61-C5D3-42DC-BD4A-9289A5E1C55E}"/>
              </a:ext>
            </a:extLst>
          </p:cNvPr>
          <p:cNvGrpSpPr/>
          <p:nvPr/>
        </p:nvGrpSpPr>
        <p:grpSpPr>
          <a:xfrm>
            <a:off x="5811570" y="2963068"/>
            <a:ext cx="2503057" cy="2743200"/>
            <a:chOff x="5811570" y="2963068"/>
            <a:chExt cx="2503057" cy="2743200"/>
          </a:xfrm>
        </p:grpSpPr>
        <p:sp>
          <p:nvSpPr>
            <p:cNvPr id="9" name="Freeform: Shape 8">
              <a:extLst>
                <a:ext uri="{FF2B5EF4-FFF2-40B4-BE49-F238E27FC236}">
                  <a16:creationId xmlns:a16="http://schemas.microsoft.com/office/drawing/2014/main" id="{9419065B-6312-4ABE-BD64-A3E1121AFF85}"/>
                </a:ext>
              </a:extLst>
            </p:cNvPr>
            <p:cNvSpPr>
              <a:spLocks noChangeAspect="1"/>
            </p:cNvSpPr>
            <p:nvPr/>
          </p:nvSpPr>
          <p:spPr>
            <a:xfrm rot="3466694">
              <a:off x="5635703" y="3138935"/>
              <a:ext cx="2743200" cy="2391465"/>
            </a:xfrm>
            <a:custGeom>
              <a:avLst/>
              <a:gdLst>
                <a:gd name="connsiteX0" fmla="*/ 4184308 w 7561224"/>
                <a:gd name="connsiteY0" fmla="*/ 0 h 6591716"/>
                <a:gd name="connsiteX1" fmla="*/ 4321961 w 7561224"/>
                <a:gd name="connsiteY1" fmla="*/ 13877 h 6591716"/>
                <a:gd name="connsiteX2" fmla="*/ 4375948 w 7561224"/>
                <a:gd name="connsiteY2" fmla="*/ 30635 h 6591716"/>
                <a:gd name="connsiteX3" fmla="*/ 4408000 w 7561224"/>
                <a:gd name="connsiteY3" fmla="*/ 37341 h 6591716"/>
                <a:gd name="connsiteX4" fmla="*/ 7146197 w 7561224"/>
                <a:gd name="connsiteY4" fmla="*/ 904572 h 6591716"/>
                <a:gd name="connsiteX5" fmla="*/ 7154068 w 7561224"/>
                <a:gd name="connsiteY5" fmla="*/ 908933 h 6591716"/>
                <a:gd name="connsiteX6" fmla="*/ 7232712 w 7561224"/>
                <a:gd name="connsiteY6" fmla="*/ 933345 h 6591716"/>
                <a:gd name="connsiteX7" fmla="*/ 7561224 w 7561224"/>
                <a:gd name="connsiteY7" fmla="*/ 1428954 h 6591716"/>
                <a:gd name="connsiteX8" fmla="*/ 7518955 w 7561224"/>
                <a:gd name="connsiteY8" fmla="*/ 1638321 h 6591716"/>
                <a:gd name="connsiteX9" fmla="*/ 7498725 w 7561224"/>
                <a:gd name="connsiteY9" fmla="*/ 1675592 h 6591716"/>
                <a:gd name="connsiteX10" fmla="*/ 7494106 w 7561224"/>
                <a:gd name="connsiteY10" fmla="*/ 1694663 h 6591716"/>
                <a:gd name="connsiteX11" fmla="*/ 6593823 w 7561224"/>
                <a:gd name="connsiteY11" fmla="*/ 4255340 h 6591716"/>
                <a:gd name="connsiteX12" fmla="*/ 6589640 w 7561224"/>
                <a:gd name="connsiteY12" fmla="*/ 4275190 h 6591716"/>
                <a:gd name="connsiteX13" fmla="*/ 6572757 w 7561224"/>
                <a:gd name="connsiteY13" fmla="*/ 4315259 h 6591716"/>
                <a:gd name="connsiteX14" fmla="*/ 6545888 w 7561224"/>
                <a:gd name="connsiteY14" fmla="*/ 4391681 h 6591716"/>
                <a:gd name="connsiteX15" fmla="*/ 6541869 w 7561224"/>
                <a:gd name="connsiteY15" fmla="*/ 4404626 h 6591716"/>
                <a:gd name="connsiteX16" fmla="*/ 6537682 w 7561224"/>
                <a:gd name="connsiteY16" fmla="*/ 4412340 h 6591716"/>
                <a:gd name="connsiteX17" fmla="*/ 6521862 w 7561224"/>
                <a:gd name="connsiteY17" fmla="*/ 4446071 h 6591716"/>
                <a:gd name="connsiteX18" fmla="*/ 6512631 w 7561224"/>
                <a:gd name="connsiteY18" fmla="*/ 4458494 h 6591716"/>
                <a:gd name="connsiteX19" fmla="*/ 6478895 w 7561224"/>
                <a:gd name="connsiteY19" fmla="*/ 4520647 h 6591716"/>
                <a:gd name="connsiteX20" fmla="*/ 6238093 w 7561224"/>
                <a:gd name="connsiteY20" fmla="*/ 4739347 h 6591716"/>
                <a:gd name="connsiteX21" fmla="*/ 6232326 w 7561224"/>
                <a:gd name="connsiteY21" fmla="*/ 4742038 h 6591716"/>
                <a:gd name="connsiteX22" fmla="*/ 6159651 w 7561224"/>
                <a:gd name="connsiteY22" fmla="*/ 4789927 h 6591716"/>
                <a:gd name="connsiteX23" fmla="*/ 2908180 w 7561224"/>
                <a:gd name="connsiteY23" fmla="*/ 6491632 h 6591716"/>
                <a:gd name="connsiteX24" fmla="*/ 1725422 w 7561224"/>
                <a:gd name="connsiteY24" fmla="*/ 6121567 h 6591716"/>
                <a:gd name="connsiteX25" fmla="*/ 100085 w 7561224"/>
                <a:gd name="connsiteY25" fmla="*/ 3016015 h 6591716"/>
                <a:gd name="connsiteX26" fmla="*/ 470150 w 7561224"/>
                <a:gd name="connsiteY26" fmla="*/ 1833256 h 6591716"/>
                <a:gd name="connsiteX27" fmla="*/ 3721620 w 7561224"/>
                <a:gd name="connsiteY27" fmla="*/ 131550 h 6591716"/>
                <a:gd name="connsiteX28" fmla="*/ 3886349 w 7561224"/>
                <a:gd name="connsiteY28" fmla="*/ 65431 h 6591716"/>
                <a:gd name="connsiteX29" fmla="*/ 3904736 w 7561224"/>
                <a:gd name="connsiteY29" fmla="*/ 61117 h 6591716"/>
                <a:gd name="connsiteX30" fmla="*/ 3918446 w 7561224"/>
                <a:gd name="connsiteY30" fmla="*/ 53675 h 6591716"/>
                <a:gd name="connsiteX31" fmla="*/ 4184308 w 7561224"/>
                <a:gd name="connsiteY31" fmla="*/ 0 h 6591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561224" h="6591716">
                  <a:moveTo>
                    <a:pt x="4184308" y="0"/>
                  </a:moveTo>
                  <a:cubicBezTo>
                    <a:pt x="4231461" y="0"/>
                    <a:pt x="4277498" y="4778"/>
                    <a:pt x="4321961" y="13877"/>
                  </a:cubicBezTo>
                  <a:lnTo>
                    <a:pt x="4375948" y="30635"/>
                  </a:lnTo>
                  <a:lnTo>
                    <a:pt x="4408000" y="37341"/>
                  </a:lnTo>
                  <a:lnTo>
                    <a:pt x="7146197" y="904572"/>
                  </a:lnTo>
                  <a:lnTo>
                    <a:pt x="7154068" y="908933"/>
                  </a:lnTo>
                  <a:lnTo>
                    <a:pt x="7232712" y="933345"/>
                  </a:lnTo>
                  <a:cubicBezTo>
                    <a:pt x="7425765" y="1014999"/>
                    <a:pt x="7561224" y="1206158"/>
                    <a:pt x="7561224" y="1428954"/>
                  </a:cubicBezTo>
                  <a:cubicBezTo>
                    <a:pt x="7561224" y="1503220"/>
                    <a:pt x="7546173" y="1573970"/>
                    <a:pt x="7518955" y="1638321"/>
                  </a:cubicBezTo>
                  <a:lnTo>
                    <a:pt x="7498725" y="1675592"/>
                  </a:lnTo>
                  <a:lnTo>
                    <a:pt x="7494106" y="1694663"/>
                  </a:lnTo>
                  <a:lnTo>
                    <a:pt x="6593823" y="4255340"/>
                  </a:lnTo>
                  <a:lnTo>
                    <a:pt x="6589640" y="4275190"/>
                  </a:lnTo>
                  <a:lnTo>
                    <a:pt x="6572757" y="4315259"/>
                  </a:lnTo>
                  <a:lnTo>
                    <a:pt x="6545888" y="4391681"/>
                  </a:lnTo>
                  <a:lnTo>
                    <a:pt x="6541869" y="4404626"/>
                  </a:lnTo>
                  <a:lnTo>
                    <a:pt x="6537682" y="4412340"/>
                  </a:lnTo>
                  <a:lnTo>
                    <a:pt x="6521862" y="4446071"/>
                  </a:lnTo>
                  <a:lnTo>
                    <a:pt x="6512631" y="4458494"/>
                  </a:lnTo>
                  <a:lnTo>
                    <a:pt x="6478895" y="4520647"/>
                  </a:lnTo>
                  <a:cubicBezTo>
                    <a:pt x="6417524" y="4611489"/>
                    <a:pt x="6334872" y="4686773"/>
                    <a:pt x="6238093" y="4739347"/>
                  </a:cubicBezTo>
                  <a:lnTo>
                    <a:pt x="6232326" y="4742038"/>
                  </a:lnTo>
                  <a:lnTo>
                    <a:pt x="6159651" y="4789927"/>
                  </a:lnTo>
                  <a:lnTo>
                    <a:pt x="2908180" y="6491632"/>
                  </a:lnTo>
                  <a:cubicBezTo>
                    <a:pt x="2479380" y="6716051"/>
                    <a:pt x="1949841" y="6550367"/>
                    <a:pt x="1725422" y="6121567"/>
                  </a:cubicBezTo>
                  <a:lnTo>
                    <a:pt x="100085" y="3016015"/>
                  </a:lnTo>
                  <a:cubicBezTo>
                    <a:pt x="-124335" y="2587214"/>
                    <a:pt x="41349" y="2057675"/>
                    <a:pt x="470150" y="1833256"/>
                  </a:cubicBezTo>
                  <a:lnTo>
                    <a:pt x="3721620" y="131550"/>
                  </a:lnTo>
                  <a:cubicBezTo>
                    <a:pt x="3775220" y="103498"/>
                    <a:pt x="3830394" y="81541"/>
                    <a:pt x="3886349" y="65431"/>
                  </a:cubicBezTo>
                  <a:lnTo>
                    <a:pt x="3904736" y="61117"/>
                  </a:lnTo>
                  <a:lnTo>
                    <a:pt x="3918446" y="53675"/>
                  </a:lnTo>
                  <a:cubicBezTo>
                    <a:pt x="4000161" y="19113"/>
                    <a:pt x="4090003" y="0"/>
                    <a:pt x="4184308" y="0"/>
                  </a:cubicBezTo>
                  <a:close/>
                </a:path>
              </a:pathLst>
            </a:custGeom>
            <a:solidFill>
              <a:srgbClr val="E44A25"/>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A7066BF9-0C4D-470B-83A5-877C415A1BB7}"/>
                </a:ext>
              </a:extLst>
            </p:cNvPr>
            <p:cNvSpPr txBox="1"/>
            <p:nvPr/>
          </p:nvSpPr>
          <p:spPr>
            <a:xfrm rot="21480000">
              <a:off x="7575791" y="4381074"/>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03</a:t>
              </a:r>
            </a:p>
            <a:p>
              <a:pPr algn="ctr" defTabSz="1219170">
                <a:spcBef>
                  <a:spcPct val="20000"/>
                </a:spcBef>
                <a:defRPr/>
              </a:pPr>
              <a:r>
                <a:rPr lang="en-US" sz="1000" b="1" dirty="0">
                  <a:solidFill>
                    <a:schemeClr val="bg1"/>
                  </a:solidFill>
                  <a:latin typeface="Candara" panose="020E0502030303020204" pitchFamily="34" charset="0"/>
                </a:rPr>
                <a:t>OPTION</a:t>
              </a:r>
            </a:p>
          </p:txBody>
        </p:sp>
        <p:sp>
          <p:nvSpPr>
            <p:cNvPr id="39" name="Freeform 13">
              <a:extLst>
                <a:ext uri="{FF2B5EF4-FFF2-40B4-BE49-F238E27FC236}">
                  <a16:creationId xmlns:a16="http://schemas.microsoft.com/office/drawing/2014/main" id="{0D13D531-39BE-4C46-A1C7-B194973877BF}"/>
                </a:ext>
              </a:extLst>
            </p:cNvPr>
            <p:cNvSpPr>
              <a:spLocks noChangeAspect="1" noChangeArrowheads="1"/>
            </p:cNvSpPr>
            <p:nvPr/>
          </p:nvSpPr>
          <p:spPr bwMode="auto">
            <a:xfrm rot="21480000">
              <a:off x="7149732" y="3528732"/>
              <a:ext cx="347126" cy="350018"/>
            </a:xfrm>
            <a:custGeom>
              <a:avLst/>
              <a:gdLst>
                <a:gd name="T0" fmla="*/ 455 w 527"/>
                <a:gd name="T1" fmla="*/ 291 h 533"/>
                <a:gd name="T2" fmla="*/ 460 w 527"/>
                <a:gd name="T3" fmla="*/ 266 h 533"/>
                <a:gd name="T4" fmla="*/ 455 w 527"/>
                <a:gd name="T5" fmla="*/ 240 h 533"/>
                <a:gd name="T6" fmla="*/ 511 w 527"/>
                <a:gd name="T7" fmla="*/ 194 h 533"/>
                <a:gd name="T8" fmla="*/ 516 w 527"/>
                <a:gd name="T9" fmla="*/ 179 h 533"/>
                <a:gd name="T10" fmla="*/ 465 w 527"/>
                <a:gd name="T11" fmla="*/ 82 h 533"/>
                <a:gd name="T12" fmla="*/ 444 w 527"/>
                <a:gd name="T13" fmla="*/ 82 h 533"/>
                <a:gd name="T14" fmla="*/ 378 w 527"/>
                <a:gd name="T15" fmla="*/ 107 h 533"/>
                <a:gd name="T16" fmla="*/ 332 w 527"/>
                <a:gd name="T17" fmla="*/ 82 h 533"/>
                <a:gd name="T18" fmla="*/ 322 w 527"/>
                <a:gd name="T19" fmla="*/ 10 h 533"/>
                <a:gd name="T20" fmla="*/ 311 w 527"/>
                <a:gd name="T21" fmla="*/ 0 h 533"/>
                <a:gd name="T22" fmla="*/ 204 w 527"/>
                <a:gd name="T23" fmla="*/ 0 h 533"/>
                <a:gd name="T24" fmla="*/ 194 w 527"/>
                <a:gd name="T25" fmla="*/ 10 h 533"/>
                <a:gd name="T26" fmla="*/ 184 w 527"/>
                <a:gd name="T27" fmla="*/ 82 h 533"/>
                <a:gd name="T28" fmla="*/ 138 w 527"/>
                <a:gd name="T29" fmla="*/ 107 h 533"/>
                <a:gd name="T30" fmla="*/ 71 w 527"/>
                <a:gd name="T31" fmla="*/ 82 h 533"/>
                <a:gd name="T32" fmla="*/ 56 w 527"/>
                <a:gd name="T33" fmla="*/ 87 h 533"/>
                <a:gd name="T34" fmla="*/ 0 w 527"/>
                <a:gd name="T35" fmla="*/ 179 h 533"/>
                <a:gd name="T36" fmla="*/ 5 w 527"/>
                <a:gd name="T37" fmla="*/ 194 h 533"/>
                <a:gd name="T38" fmla="*/ 61 w 527"/>
                <a:gd name="T39" fmla="*/ 240 h 533"/>
                <a:gd name="T40" fmla="*/ 61 w 527"/>
                <a:gd name="T41" fmla="*/ 266 h 533"/>
                <a:gd name="T42" fmla="*/ 61 w 527"/>
                <a:gd name="T43" fmla="*/ 291 h 533"/>
                <a:gd name="T44" fmla="*/ 5 w 527"/>
                <a:gd name="T45" fmla="*/ 337 h 533"/>
                <a:gd name="T46" fmla="*/ 5 w 527"/>
                <a:gd name="T47" fmla="*/ 353 h 533"/>
                <a:gd name="T48" fmla="*/ 56 w 527"/>
                <a:gd name="T49" fmla="*/ 450 h 533"/>
                <a:gd name="T50" fmla="*/ 71 w 527"/>
                <a:gd name="T51" fmla="*/ 450 h 533"/>
                <a:gd name="T52" fmla="*/ 138 w 527"/>
                <a:gd name="T53" fmla="*/ 424 h 533"/>
                <a:gd name="T54" fmla="*/ 184 w 527"/>
                <a:gd name="T55" fmla="*/ 450 h 533"/>
                <a:gd name="T56" fmla="*/ 194 w 527"/>
                <a:gd name="T57" fmla="*/ 521 h 533"/>
                <a:gd name="T58" fmla="*/ 209 w 527"/>
                <a:gd name="T59" fmla="*/ 532 h 533"/>
                <a:gd name="T60" fmla="*/ 317 w 527"/>
                <a:gd name="T61" fmla="*/ 532 h 533"/>
                <a:gd name="T62" fmla="*/ 327 w 527"/>
                <a:gd name="T63" fmla="*/ 521 h 533"/>
                <a:gd name="T64" fmla="*/ 337 w 527"/>
                <a:gd name="T65" fmla="*/ 450 h 533"/>
                <a:gd name="T66" fmla="*/ 383 w 527"/>
                <a:gd name="T67" fmla="*/ 424 h 533"/>
                <a:gd name="T68" fmla="*/ 449 w 527"/>
                <a:gd name="T69" fmla="*/ 450 h 533"/>
                <a:gd name="T70" fmla="*/ 470 w 527"/>
                <a:gd name="T71" fmla="*/ 445 h 533"/>
                <a:gd name="T72" fmla="*/ 521 w 527"/>
                <a:gd name="T73" fmla="*/ 353 h 533"/>
                <a:gd name="T74" fmla="*/ 521 w 527"/>
                <a:gd name="T75" fmla="*/ 337 h 533"/>
                <a:gd name="T76" fmla="*/ 455 w 527"/>
                <a:gd name="T77" fmla="*/ 291 h 533"/>
                <a:gd name="T78" fmla="*/ 260 w 527"/>
                <a:gd name="T79" fmla="*/ 358 h 533"/>
                <a:gd name="T80" fmla="*/ 163 w 527"/>
                <a:gd name="T81" fmla="*/ 266 h 533"/>
                <a:gd name="T82" fmla="*/ 260 w 527"/>
                <a:gd name="T83" fmla="*/ 174 h 533"/>
                <a:gd name="T84" fmla="*/ 352 w 527"/>
                <a:gd name="T85" fmla="*/ 266 h 533"/>
                <a:gd name="T86" fmla="*/ 260 w 527"/>
                <a:gd name="T87" fmla="*/ 358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7" h="533">
                  <a:moveTo>
                    <a:pt x="455" y="291"/>
                  </a:moveTo>
                  <a:cubicBezTo>
                    <a:pt x="455" y="286"/>
                    <a:pt x="460" y="276"/>
                    <a:pt x="460" y="266"/>
                  </a:cubicBezTo>
                  <a:cubicBezTo>
                    <a:pt x="460" y="256"/>
                    <a:pt x="460" y="245"/>
                    <a:pt x="455" y="240"/>
                  </a:cubicBezTo>
                  <a:lnTo>
                    <a:pt x="511" y="194"/>
                  </a:lnTo>
                  <a:cubicBezTo>
                    <a:pt x="521" y="189"/>
                    <a:pt x="521" y="184"/>
                    <a:pt x="516" y="179"/>
                  </a:cubicBezTo>
                  <a:lnTo>
                    <a:pt x="465" y="82"/>
                  </a:lnTo>
                  <a:cubicBezTo>
                    <a:pt x="460" y="82"/>
                    <a:pt x="455" y="77"/>
                    <a:pt x="444" y="82"/>
                  </a:cubicBezTo>
                  <a:lnTo>
                    <a:pt x="378" y="107"/>
                  </a:lnTo>
                  <a:cubicBezTo>
                    <a:pt x="368" y="97"/>
                    <a:pt x="352" y="92"/>
                    <a:pt x="332" y="82"/>
                  </a:cubicBezTo>
                  <a:lnTo>
                    <a:pt x="322" y="10"/>
                  </a:lnTo>
                  <a:cubicBezTo>
                    <a:pt x="327" y="5"/>
                    <a:pt x="317" y="0"/>
                    <a:pt x="311" y="0"/>
                  </a:cubicBezTo>
                  <a:lnTo>
                    <a:pt x="204" y="0"/>
                  </a:lnTo>
                  <a:cubicBezTo>
                    <a:pt x="199" y="0"/>
                    <a:pt x="194" y="5"/>
                    <a:pt x="194" y="10"/>
                  </a:cubicBezTo>
                  <a:lnTo>
                    <a:pt x="184" y="82"/>
                  </a:lnTo>
                  <a:cubicBezTo>
                    <a:pt x="163" y="87"/>
                    <a:pt x="153" y="97"/>
                    <a:pt x="138" y="107"/>
                  </a:cubicBezTo>
                  <a:lnTo>
                    <a:pt x="71" y="82"/>
                  </a:lnTo>
                  <a:cubicBezTo>
                    <a:pt x="66" y="77"/>
                    <a:pt x="61" y="82"/>
                    <a:pt x="56" y="87"/>
                  </a:cubicBezTo>
                  <a:lnTo>
                    <a:pt x="0" y="179"/>
                  </a:lnTo>
                  <a:cubicBezTo>
                    <a:pt x="0" y="184"/>
                    <a:pt x="0" y="189"/>
                    <a:pt x="5" y="194"/>
                  </a:cubicBezTo>
                  <a:lnTo>
                    <a:pt x="61" y="240"/>
                  </a:lnTo>
                  <a:cubicBezTo>
                    <a:pt x="61" y="245"/>
                    <a:pt x="61" y="256"/>
                    <a:pt x="61" y="266"/>
                  </a:cubicBezTo>
                  <a:cubicBezTo>
                    <a:pt x="61" y="276"/>
                    <a:pt x="61" y="286"/>
                    <a:pt x="61" y="291"/>
                  </a:cubicBezTo>
                  <a:lnTo>
                    <a:pt x="5" y="337"/>
                  </a:lnTo>
                  <a:cubicBezTo>
                    <a:pt x="0" y="343"/>
                    <a:pt x="0" y="348"/>
                    <a:pt x="5" y="353"/>
                  </a:cubicBezTo>
                  <a:lnTo>
                    <a:pt x="56" y="450"/>
                  </a:lnTo>
                  <a:cubicBezTo>
                    <a:pt x="61" y="450"/>
                    <a:pt x="66" y="455"/>
                    <a:pt x="71" y="450"/>
                  </a:cubicBezTo>
                  <a:lnTo>
                    <a:pt x="138" y="424"/>
                  </a:lnTo>
                  <a:cubicBezTo>
                    <a:pt x="153" y="434"/>
                    <a:pt x="168" y="445"/>
                    <a:pt x="184" y="450"/>
                  </a:cubicBezTo>
                  <a:lnTo>
                    <a:pt x="194" y="521"/>
                  </a:lnTo>
                  <a:cubicBezTo>
                    <a:pt x="194" y="526"/>
                    <a:pt x="199" y="532"/>
                    <a:pt x="209" y="532"/>
                  </a:cubicBezTo>
                  <a:lnTo>
                    <a:pt x="317" y="532"/>
                  </a:lnTo>
                  <a:cubicBezTo>
                    <a:pt x="322" y="532"/>
                    <a:pt x="327" y="526"/>
                    <a:pt x="327" y="521"/>
                  </a:cubicBezTo>
                  <a:lnTo>
                    <a:pt x="337" y="450"/>
                  </a:lnTo>
                  <a:cubicBezTo>
                    <a:pt x="357" y="445"/>
                    <a:pt x="373" y="434"/>
                    <a:pt x="383" y="424"/>
                  </a:cubicBezTo>
                  <a:lnTo>
                    <a:pt x="449" y="450"/>
                  </a:lnTo>
                  <a:cubicBezTo>
                    <a:pt x="455" y="455"/>
                    <a:pt x="465" y="450"/>
                    <a:pt x="470" y="445"/>
                  </a:cubicBezTo>
                  <a:lnTo>
                    <a:pt x="521" y="353"/>
                  </a:lnTo>
                  <a:cubicBezTo>
                    <a:pt x="526" y="348"/>
                    <a:pt x="526" y="337"/>
                    <a:pt x="521" y="337"/>
                  </a:cubicBezTo>
                  <a:lnTo>
                    <a:pt x="455" y="291"/>
                  </a:lnTo>
                  <a:close/>
                  <a:moveTo>
                    <a:pt x="260" y="358"/>
                  </a:moveTo>
                  <a:cubicBezTo>
                    <a:pt x="209" y="358"/>
                    <a:pt x="163" y="317"/>
                    <a:pt x="163" y="266"/>
                  </a:cubicBezTo>
                  <a:cubicBezTo>
                    <a:pt x="163" y="215"/>
                    <a:pt x="209" y="174"/>
                    <a:pt x="260" y="174"/>
                  </a:cubicBezTo>
                  <a:cubicBezTo>
                    <a:pt x="311" y="174"/>
                    <a:pt x="352" y="215"/>
                    <a:pt x="352" y="266"/>
                  </a:cubicBezTo>
                  <a:cubicBezTo>
                    <a:pt x="352" y="317"/>
                    <a:pt x="311" y="358"/>
                    <a:pt x="260" y="358"/>
                  </a:cubicBezTo>
                  <a:close/>
                </a:path>
              </a:pathLst>
            </a:custGeom>
            <a:solidFill>
              <a:schemeClr val="bg1"/>
            </a:solidFill>
            <a:ln>
              <a:noFill/>
            </a:ln>
            <a:effectLst/>
          </p:spPr>
          <p:txBody>
            <a:bodyPr wrap="none" anchor="ctr"/>
            <a:lstStyle/>
            <a:p>
              <a:endParaRPr lang="en-US"/>
            </a:p>
          </p:txBody>
        </p:sp>
      </p:grpSp>
      <p:grpSp>
        <p:nvGrpSpPr>
          <p:cNvPr id="46" name="Group 45">
            <a:extLst>
              <a:ext uri="{FF2B5EF4-FFF2-40B4-BE49-F238E27FC236}">
                <a16:creationId xmlns:a16="http://schemas.microsoft.com/office/drawing/2014/main" id="{25BFC983-7D90-4FC5-B098-78FD25434D01}"/>
              </a:ext>
            </a:extLst>
          </p:cNvPr>
          <p:cNvGrpSpPr/>
          <p:nvPr/>
        </p:nvGrpSpPr>
        <p:grpSpPr>
          <a:xfrm>
            <a:off x="4659469" y="3399188"/>
            <a:ext cx="2391465" cy="2743200"/>
            <a:chOff x="4659469" y="3399188"/>
            <a:chExt cx="2391465" cy="2743200"/>
          </a:xfrm>
        </p:grpSpPr>
        <p:sp>
          <p:nvSpPr>
            <p:cNvPr id="11" name="Freeform: Shape 10">
              <a:extLst>
                <a:ext uri="{FF2B5EF4-FFF2-40B4-BE49-F238E27FC236}">
                  <a16:creationId xmlns:a16="http://schemas.microsoft.com/office/drawing/2014/main" id="{EC323955-97F6-477A-82DC-066D0AF9644D}"/>
                </a:ext>
              </a:extLst>
            </p:cNvPr>
            <p:cNvSpPr>
              <a:spLocks noChangeAspect="1"/>
            </p:cNvSpPr>
            <p:nvPr/>
          </p:nvSpPr>
          <p:spPr>
            <a:xfrm rot="7080000">
              <a:off x="4483602" y="3575055"/>
              <a:ext cx="2743200" cy="2391465"/>
            </a:xfrm>
            <a:custGeom>
              <a:avLst/>
              <a:gdLst>
                <a:gd name="connsiteX0" fmla="*/ 4184308 w 7561224"/>
                <a:gd name="connsiteY0" fmla="*/ 0 h 6591716"/>
                <a:gd name="connsiteX1" fmla="*/ 4321961 w 7561224"/>
                <a:gd name="connsiteY1" fmla="*/ 13877 h 6591716"/>
                <a:gd name="connsiteX2" fmla="*/ 4375948 w 7561224"/>
                <a:gd name="connsiteY2" fmla="*/ 30635 h 6591716"/>
                <a:gd name="connsiteX3" fmla="*/ 4408000 w 7561224"/>
                <a:gd name="connsiteY3" fmla="*/ 37341 h 6591716"/>
                <a:gd name="connsiteX4" fmla="*/ 7146197 w 7561224"/>
                <a:gd name="connsiteY4" fmla="*/ 904572 h 6591716"/>
                <a:gd name="connsiteX5" fmla="*/ 7154068 w 7561224"/>
                <a:gd name="connsiteY5" fmla="*/ 908933 h 6591716"/>
                <a:gd name="connsiteX6" fmla="*/ 7232712 w 7561224"/>
                <a:gd name="connsiteY6" fmla="*/ 933345 h 6591716"/>
                <a:gd name="connsiteX7" fmla="*/ 7561224 w 7561224"/>
                <a:gd name="connsiteY7" fmla="*/ 1428954 h 6591716"/>
                <a:gd name="connsiteX8" fmla="*/ 7518955 w 7561224"/>
                <a:gd name="connsiteY8" fmla="*/ 1638321 h 6591716"/>
                <a:gd name="connsiteX9" fmla="*/ 7498725 w 7561224"/>
                <a:gd name="connsiteY9" fmla="*/ 1675592 h 6591716"/>
                <a:gd name="connsiteX10" fmla="*/ 7494106 w 7561224"/>
                <a:gd name="connsiteY10" fmla="*/ 1694663 h 6591716"/>
                <a:gd name="connsiteX11" fmla="*/ 6593823 w 7561224"/>
                <a:gd name="connsiteY11" fmla="*/ 4255340 h 6591716"/>
                <a:gd name="connsiteX12" fmla="*/ 6589640 w 7561224"/>
                <a:gd name="connsiteY12" fmla="*/ 4275190 h 6591716"/>
                <a:gd name="connsiteX13" fmla="*/ 6572757 w 7561224"/>
                <a:gd name="connsiteY13" fmla="*/ 4315259 h 6591716"/>
                <a:gd name="connsiteX14" fmla="*/ 6545888 w 7561224"/>
                <a:gd name="connsiteY14" fmla="*/ 4391681 h 6591716"/>
                <a:gd name="connsiteX15" fmla="*/ 6541869 w 7561224"/>
                <a:gd name="connsiteY15" fmla="*/ 4404626 h 6591716"/>
                <a:gd name="connsiteX16" fmla="*/ 6537682 w 7561224"/>
                <a:gd name="connsiteY16" fmla="*/ 4412340 h 6591716"/>
                <a:gd name="connsiteX17" fmla="*/ 6521862 w 7561224"/>
                <a:gd name="connsiteY17" fmla="*/ 4446071 h 6591716"/>
                <a:gd name="connsiteX18" fmla="*/ 6512631 w 7561224"/>
                <a:gd name="connsiteY18" fmla="*/ 4458494 h 6591716"/>
                <a:gd name="connsiteX19" fmla="*/ 6478895 w 7561224"/>
                <a:gd name="connsiteY19" fmla="*/ 4520647 h 6591716"/>
                <a:gd name="connsiteX20" fmla="*/ 6238093 w 7561224"/>
                <a:gd name="connsiteY20" fmla="*/ 4739347 h 6591716"/>
                <a:gd name="connsiteX21" fmla="*/ 6232326 w 7561224"/>
                <a:gd name="connsiteY21" fmla="*/ 4742038 h 6591716"/>
                <a:gd name="connsiteX22" fmla="*/ 6159651 w 7561224"/>
                <a:gd name="connsiteY22" fmla="*/ 4789927 h 6591716"/>
                <a:gd name="connsiteX23" fmla="*/ 2908180 w 7561224"/>
                <a:gd name="connsiteY23" fmla="*/ 6491632 h 6591716"/>
                <a:gd name="connsiteX24" fmla="*/ 1725422 w 7561224"/>
                <a:gd name="connsiteY24" fmla="*/ 6121567 h 6591716"/>
                <a:gd name="connsiteX25" fmla="*/ 100085 w 7561224"/>
                <a:gd name="connsiteY25" fmla="*/ 3016015 h 6591716"/>
                <a:gd name="connsiteX26" fmla="*/ 470150 w 7561224"/>
                <a:gd name="connsiteY26" fmla="*/ 1833256 h 6591716"/>
                <a:gd name="connsiteX27" fmla="*/ 3721620 w 7561224"/>
                <a:gd name="connsiteY27" fmla="*/ 131550 h 6591716"/>
                <a:gd name="connsiteX28" fmla="*/ 3886349 w 7561224"/>
                <a:gd name="connsiteY28" fmla="*/ 65431 h 6591716"/>
                <a:gd name="connsiteX29" fmla="*/ 3904736 w 7561224"/>
                <a:gd name="connsiteY29" fmla="*/ 61117 h 6591716"/>
                <a:gd name="connsiteX30" fmla="*/ 3918446 w 7561224"/>
                <a:gd name="connsiteY30" fmla="*/ 53675 h 6591716"/>
                <a:gd name="connsiteX31" fmla="*/ 4184308 w 7561224"/>
                <a:gd name="connsiteY31" fmla="*/ 0 h 6591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561224" h="6591716">
                  <a:moveTo>
                    <a:pt x="4184308" y="0"/>
                  </a:moveTo>
                  <a:cubicBezTo>
                    <a:pt x="4231461" y="0"/>
                    <a:pt x="4277498" y="4778"/>
                    <a:pt x="4321961" y="13877"/>
                  </a:cubicBezTo>
                  <a:lnTo>
                    <a:pt x="4375948" y="30635"/>
                  </a:lnTo>
                  <a:lnTo>
                    <a:pt x="4408000" y="37341"/>
                  </a:lnTo>
                  <a:lnTo>
                    <a:pt x="7146197" y="904572"/>
                  </a:lnTo>
                  <a:lnTo>
                    <a:pt x="7154068" y="908933"/>
                  </a:lnTo>
                  <a:lnTo>
                    <a:pt x="7232712" y="933345"/>
                  </a:lnTo>
                  <a:cubicBezTo>
                    <a:pt x="7425765" y="1014999"/>
                    <a:pt x="7561224" y="1206158"/>
                    <a:pt x="7561224" y="1428954"/>
                  </a:cubicBezTo>
                  <a:cubicBezTo>
                    <a:pt x="7561224" y="1503220"/>
                    <a:pt x="7546173" y="1573970"/>
                    <a:pt x="7518955" y="1638321"/>
                  </a:cubicBezTo>
                  <a:lnTo>
                    <a:pt x="7498725" y="1675592"/>
                  </a:lnTo>
                  <a:lnTo>
                    <a:pt x="7494106" y="1694663"/>
                  </a:lnTo>
                  <a:lnTo>
                    <a:pt x="6593823" y="4255340"/>
                  </a:lnTo>
                  <a:lnTo>
                    <a:pt x="6589640" y="4275190"/>
                  </a:lnTo>
                  <a:lnTo>
                    <a:pt x="6572757" y="4315259"/>
                  </a:lnTo>
                  <a:lnTo>
                    <a:pt x="6545888" y="4391681"/>
                  </a:lnTo>
                  <a:lnTo>
                    <a:pt x="6541869" y="4404626"/>
                  </a:lnTo>
                  <a:lnTo>
                    <a:pt x="6537682" y="4412340"/>
                  </a:lnTo>
                  <a:lnTo>
                    <a:pt x="6521862" y="4446071"/>
                  </a:lnTo>
                  <a:lnTo>
                    <a:pt x="6512631" y="4458494"/>
                  </a:lnTo>
                  <a:lnTo>
                    <a:pt x="6478895" y="4520647"/>
                  </a:lnTo>
                  <a:cubicBezTo>
                    <a:pt x="6417524" y="4611489"/>
                    <a:pt x="6334872" y="4686773"/>
                    <a:pt x="6238093" y="4739347"/>
                  </a:cubicBezTo>
                  <a:lnTo>
                    <a:pt x="6232326" y="4742038"/>
                  </a:lnTo>
                  <a:lnTo>
                    <a:pt x="6159651" y="4789927"/>
                  </a:lnTo>
                  <a:lnTo>
                    <a:pt x="2908180" y="6491632"/>
                  </a:lnTo>
                  <a:cubicBezTo>
                    <a:pt x="2479380" y="6716051"/>
                    <a:pt x="1949841" y="6550367"/>
                    <a:pt x="1725422" y="6121567"/>
                  </a:cubicBezTo>
                  <a:lnTo>
                    <a:pt x="100085" y="3016015"/>
                  </a:lnTo>
                  <a:cubicBezTo>
                    <a:pt x="-124335" y="2587214"/>
                    <a:pt x="41349" y="2057675"/>
                    <a:pt x="470150" y="1833256"/>
                  </a:cubicBezTo>
                  <a:lnTo>
                    <a:pt x="3721620" y="131550"/>
                  </a:lnTo>
                  <a:cubicBezTo>
                    <a:pt x="3775220" y="103498"/>
                    <a:pt x="3830394" y="81541"/>
                    <a:pt x="3886349" y="65431"/>
                  </a:cubicBezTo>
                  <a:lnTo>
                    <a:pt x="3904736" y="61117"/>
                  </a:lnTo>
                  <a:lnTo>
                    <a:pt x="3918446" y="53675"/>
                  </a:lnTo>
                  <a:cubicBezTo>
                    <a:pt x="4000161" y="19113"/>
                    <a:pt x="4090003" y="0"/>
                    <a:pt x="4184308" y="0"/>
                  </a:cubicBezTo>
                  <a:close/>
                </a:path>
              </a:pathLst>
            </a:custGeom>
            <a:solidFill>
              <a:srgbClr val="CF351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extBox 31">
              <a:extLst>
                <a:ext uri="{FF2B5EF4-FFF2-40B4-BE49-F238E27FC236}">
                  <a16:creationId xmlns:a16="http://schemas.microsoft.com/office/drawing/2014/main" id="{0FD2DB76-A8B8-402D-956C-80BD0A3CE1D8}"/>
                </a:ext>
              </a:extLst>
            </p:cNvPr>
            <p:cNvSpPr txBox="1"/>
            <p:nvPr/>
          </p:nvSpPr>
          <p:spPr>
            <a:xfrm rot="21480000">
              <a:off x="5584295" y="5342599"/>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04</a:t>
              </a:r>
            </a:p>
            <a:p>
              <a:pPr algn="ctr" defTabSz="1219170">
                <a:spcBef>
                  <a:spcPct val="20000"/>
                </a:spcBef>
                <a:defRPr/>
              </a:pPr>
              <a:r>
                <a:rPr lang="en-US" sz="1000" b="1" dirty="0">
                  <a:solidFill>
                    <a:schemeClr val="bg1"/>
                  </a:solidFill>
                  <a:latin typeface="Candara" panose="020E0502030303020204" pitchFamily="34" charset="0"/>
                </a:rPr>
                <a:t>OPTION</a:t>
              </a:r>
            </a:p>
          </p:txBody>
        </p:sp>
        <p:sp>
          <p:nvSpPr>
            <p:cNvPr id="36" name="Freeform 10">
              <a:extLst>
                <a:ext uri="{FF2B5EF4-FFF2-40B4-BE49-F238E27FC236}">
                  <a16:creationId xmlns:a16="http://schemas.microsoft.com/office/drawing/2014/main" id="{B5BDF384-0D05-4A7E-A702-F223DACFE3D2}"/>
                </a:ext>
              </a:extLst>
            </p:cNvPr>
            <p:cNvSpPr>
              <a:spLocks noChangeAspect="1" noChangeArrowheads="1"/>
            </p:cNvSpPr>
            <p:nvPr/>
          </p:nvSpPr>
          <p:spPr bwMode="auto">
            <a:xfrm rot="21480000">
              <a:off x="6387806" y="4577151"/>
              <a:ext cx="384048" cy="377484"/>
            </a:xfrm>
            <a:custGeom>
              <a:avLst/>
              <a:gdLst>
                <a:gd name="T0" fmla="*/ 229 w 514"/>
                <a:gd name="T1" fmla="*/ 381 h 509"/>
                <a:gd name="T2" fmla="*/ 283 w 514"/>
                <a:gd name="T3" fmla="*/ 381 h 509"/>
                <a:gd name="T4" fmla="*/ 283 w 514"/>
                <a:gd name="T5" fmla="*/ 230 h 509"/>
                <a:gd name="T6" fmla="*/ 229 w 514"/>
                <a:gd name="T7" fmla="*/ 230 h 509"/>
                <a:gd name="T8" fmla="*/ 229 w 514"/>
                <a:gd name="T9" fmla="*/ 381 h 509"/>
                <a:gd name="T10" fmla="*/ 259 w 514"/>
                <a:gd name="T11" fmla="*/ 0 h 509"/>
                <a:gd name="T12" fmla="*/ 0 w 514"/>
                <a:gd name="T13" fmla="*/ 254 h 509"/>
                <a:gd name="T14" fmla="*/ 259 w 514"/>
                <a:gd name="T15" fmla="*/ 508 h 509"/>
                <a:gd name="T16" fmla="*/ 513 w 514"/>
                <a:gd name="T17" fmla="*/ 254 h 509"/>
                <a:gd name="T18" fmla="*/ 259 w 514"/>
                <a:gd name="T19" fmla="*/ 0 h 509"/>
                <a:gd name="T20" fmla="*/ 259 w 514"/>
                <a:gd name="T21" fmla="*/ 459 h 509"/>
                <a:gd name="T22" fmla="*/ 54 w 514"/>
                <a:gd name="T23" fmla="*/ 254 h 509"/>
                <a:gd name="T24" fmla="*/ 259 w 514"/>
                <a:gd name="T25" fmla="*/ 49 h 509"/>
                <a:gd name="T26" fmla="*/ 459 w 514"/>
                <a:gd name="T27" fmla="*/ 254 h 509"/>
                <a:gd name="T28" fmla="*/ 259 w 514"/>
                <a:gd name="T29" fmla="*/ 459 h 509"/>
                <a:gd name="T30" fmla="*/ 229 w 514"/>
                <a:gd name="T31" fmla="*/ 176 h 509"/>
                <a:gd name="T32" fmla="*/ 283 w 514"/>
                <a:gd name="T33" fmla="*/ 176 h 509"/>
                <a:gd name="T34" fmla="*/ 283 w 514"/>
                <a:gd name="T35" fmla="*/ 127 h 509"/>
                <a:gd name="T36" fmla="*/ 229 w 514"/>
                <a:gd name="T37" fmla="*/ 127 h 509"/>
                <a:gd name="T38" fmla="*/ 229 w 514"/>
                <a:gd name="T39" fmla="*/ 176 h 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14" h="509">
                  <a:moveTo>
                    <a:pt x="229" y="381"/>
                  </a:moveTo>
                  <a:lnTo>
                    <a:pt x="283" y="381"/>
                  </a:lnTo>
                  <a:lnTo>
                    <a:pt x="283" y="230"/>
                  </a:lnTo>
                  <a:lnTo>
                    <a:pt x="229" y="230"/>
                  </a:lnTo>
                  <a:lnTo>
                    <a:pt x="229" y="381"/>
                  </a:lnTo>
                  <a:close/>
                  <a:moveTo>
                    <a:pt x="259" y="0"/>
                  </a:moveTo>
                  <a:cubicBezTo>
                    <a:pt x="117" y="0"/>
                    <a:pt x="0" y="112"/>
                    <a:pt x="0" y="254"/>
                  </a:cubicBezTo>
                  <a:cubicBezTo>
                    <a:pt x="0" y="396"/>
                    <a:pt x="120" y="508"/>
                    <a:pt x="259" y="508"/>
                  </a:cubicBezTo>
                  <a:cubicBezTo>
                    <a:pt x="398" y="508"/>
                    <a:pt x="513" y="396"/>
                    <a:pt x="513" y="254"/>
                  </a:cubicBezTo>
                  <a:cubicBezTo>
                    <a:pt x="513" y="112"/>
                    <a:pt x="396" y="0"/>
                    <a:pt x="259" y="0"/>
                  </a:cubicBezTo>
                  <a:close/>
                  <a:moveTo>
                    <a:pt x="259" y="459"/>
                  </a:moveTo>
                  <a:cubicBezTo>
                    <a:pt x="146" y="459"/>
                    <a:pt x="54" y="366"/>
                    <a:pt x="54" y="254"/>
                  </a:cubicBezTo>
                  <a:cubicBezTo>
                    <a:pt x="54" y="142"/>
                    <a:pt x="146" y="49"/>
                    <a:pt x="259" y="49"/>
                  </a:cubicBezTo>
                  <a:cubicBezTo>
                    <a:pt x="371" y="49"/>
                    <a:pt x="459" y="142"/>
                    <a:pt x="459" y="254"/>
                  </a:cubicBezTo>
                  <a:cubicBezTo>
                    <a:pt x="459" y="366"/>
                    <a:pt x="371" y="459"/>
                    <a:pt x="259" y="459"/>
                  </a:cubicBezTo>
                  <a:close/>
                  <a:moveTo>
                    <a:pt x="229" y="176"/>
                  </a:moveTo>
                  <a:lnTo>
                    <a:pt x="283" y="176"/>
                  </a:lnTo>
                  <a:lnTo>
                    <a:pt x="283" y="127"/>
                  </a:lnTo>
                  <a:lnTo>
                    <a:pt x="229" y="127"/>
                  </a:lnTo>
                  <a:lnTo>
                    <a:pt x="229" y="176"/>
                  </a:lnTo>
                  <a:close/>
                </a:path>
              </a:pathLst>
            </a:custGeom>
            <a:solidFill>
              <a:schemeClr val="bg1"/>
            </a:solidFill>
            <a:ln>
              <a:noFill/>
            </a:ln>
            <a:effectLst/>
          </p:spPr>
          <p:txBody>
            <a:bodyPr wrap="none" anchor="ctr"/>
            <a:lstStyle/>
            <a:p>
              <a:endParaRPr lang="en-US"/>
            </a:p>
          </p:txBody>
        </p:sp>
      </p:grpSp>
      <p:grpSp>
        <p:nvGrpSpPr>
          <p:cNvPr id="47" name="Group 46">
            <a:extLst>
              <a:ext uri="{FF2B5EF4-FFF2-40B4-BE49-F238E27FC236}">
                <a16:creationId xmlns:a16="http://schemas.microsoft.com/office/drawing/2014/main" id="{5EC57F64-01F8-48A9-8439-04A03EF1DA9E}"/>
              </a:ext>
            </a:extLst>
          </p:cNvPr>
          <p:cNvGrpSpPr/>
          <p:nvPr/>
        </p:nvGrpSpPr>
        <p:grpSpPr>
          <a:xfrm>
            <a:off x="3419006" y="2964661"/>
            <a:ext cx="2743200" cy="2391465"/>
            <a:chOff x="3419006" y="2964661"/>
            <a:chExt cx="2743200" cy="2391465"/>
          </a:xfrm>
        </p:grpSpPr>
        <p:sp>
          <p:nvSpPr>
            <p:cNvPr id="12" name="Freeform: Shape 11">
              <a:extLst>
                <a:ext uri="{FF2B5EF4-FFF2-40B4-BE49-F238E27FC236}">
                  <a16:creationId xmlns:a16="http://schemas.microsoft.com/office/drawing/2014/main" id="{33D6C47D-8D2E-49B7-97A8-D4EC005F0E13}"/>
                </a:ext>
              </a:extLst>
            </p:cNvPr>
            <p:cNvSpPr>
              <a:spLocks noChangeAspect="1"/>
            </p:cNvSpPr>
            <p:nvPr/>
          </p:nvSpPr>
          <p:spPr>
            <a:xfrm rot="10680000">
              <a:off x="3419006" y="2964661"/>
              <a:ext cx="2743200" cy="2391465"/>
            </a:xfrm>
            <a:custGeom>
              <a:avLst/>
              <a:gdLst>
                <a:gd name="connsiteX0" fmla="*/ 4184308 w 7561224"/>
                <a:gd name="connsiteY0" fmla="*/ 0 h 6591716"/>
                <a:gd name="connsiteX1" fmla="*/ 4321961 w 7561224"/>
                <a:gd name="connsiteY1" fmla="*/ 13877 h 6591716"/>
                <a:gd name="connsiteX2" fmla="*/ 4375948 w 7561224"/>
                <a:gd name="connsiteY2" fmla="*/ 30635 h 6591716"/>
                <a:gd name="connsiteX3" fmla="*/ 4408000 w 7561224"/>
                <a:gd name="connsiteY3" fmla="*/ 37341 h 6591716"/>
                <a:gd name="connsiteX4" fmla="*/ 7146197 w 7561224"/>
                <a:gd name="connsiteY4" fmla="*/ 904572 h 6591716"/>
                <a:gd name="connsiteX5" fmla="*/ 7154068 w 7561224"/>
                <a:gd name="connsiteY5" fmla="*/ 908933 h 6591716"/>
                <a:gd name="connsiteX6" fmla="*/ 7232712 w 7561224"/>
                <a:gd name="connsiteY6" fmla="*/ 933345 h 6591716"/>
                <a:gd name="connsiteX7" fmla="*/ 7561224 w 7561224"/>
                <a:gd name="connsiteY7" fmla="*/ 1428954 h 6591716"/>
                <a:gd name="connsiteX8" fmla="*/ 7518955 w 7561224"/>
                <a:gd name="connsiteY8" fmla="*/ 1638321 h 6591716"/>
                <a:gd name="connsiteX9" fmla="*/ 7498725 w 7561224"/>
                <a:gd name="connsiteY9" fmla="*/ 1675592 h 6591716"/>
                <a:gd name="connsiteX10" fmla="*/ 7494106 w 7561224"/>
                <a:gd name="connsiteY10" fmla="*/ 1694663 h 6591716"/>
                <a:gd name="connsiteX11" fmla="*/ 6593823 w 7561224"/>
                <a:gd name="connsiteY11" fmla="*/ 4255340 h 6591716"/>
                <a:gd name="connsiteX12" fmla="*/ 6589640 w 7561224"/>
                <a:gd name="connsiteY12" fmla="*/ 4275190 h 6591716"/>
                <a:gd name="connsiteX13" fmla="*/ 6572757 w 7561224"/>
                <a:gd name="connsiteY13" fmla="*/ 4315259 h 6591716"/>
                <a:gd name="connsiteX14" fmla="*/ 6545888 w 7561224"/>
                <a:gd name="connsiteY14" fmla="*/ 4391681 h 6591716"/>
                <a:gd name="connsiteX15" fmla="*/ 6541869 w 7561224"/>
                <a:gd name="connsiteY15" fmla="*/ 4404626 h 6591716"/>
                <a:gd name="connsiteX16" fmla="*/ 6537682 w 7561224"/>
                <a:gd name="connsiteY16" fmla="*/ 4412340 h 6591716"/>
                <a:gd name="connsiteX17" fmla="*/ 6521862 w 7561224"/>
                <a:gd name="connsiteY17" fmla="*/ 4446071 h 6591716"/>
                <a:gd name="connsiteX18" fmla="*/ 6512631 w 7561224"/>
                <a:gd name="connsiteY18" fmla="*/ 4458494 h 6591716"/>
                <a:gd name="connsiteX19" fmla="*/ 6478895 w 7561224"/>
                <a:gd name="connsiteY19" fmla="*/ 4520647 h 6591716"/>
                <a:gd name="connsiteX20" fmla="*/ 6238093 w 7561224"/>
                <a:gd name="connsiteY20" fmla="*/ 4739347 h 6591716"/>
                <a:gd name="connsiteX21" fmla="*/ 6232326 w 7561224"/>
                <a:gd name="connsiteY21" fmla="*/ 4742038 h 6591716"/>
                <a:gd name="connsiteX22" fmla="*/ 6159651 w 7561224"/>
                <a:gd name="connsiteY22" fmla="*/ 4789927 h 6591716"/>
                <a:gd name="connsiteX23" fmla="*/ 2908180 w 7561224"/>
                <a:gd name="connsiteY23" fmla="*/ 6491632 h 6591716"/>
                <a:gd name="connsiteX24" fmla="*/ 1725422 w 7561224"/>
                <a:gd name="connsiteY24" fmla="*/ 6121567 h 6591716"/>
                <a:gd name="connsiteX25" fmla="*/ 100085 w 7561224"/>
                <a:gd name="connsiteY25" fmla="*/ 3016015 h 6591716"/>
                <a:gd name="connsiteX26" fmla="*/ 470150 w 7561224"/>
                <a:gd name="connsiteY26" fmla="*/ 1833256 h 6591716"/>
                <a:gd name="connsiteX27" fmla="*/ 3721620 w 7561224"/>
                <a:gd name="connsiteY27" fmla="*/ 131550 h 6591716"/>
                <a:gd name="connsiteX28" fmla="*/ 3886349 w 7561224"/>
                <a:gd name="connsiteY28" fmla="*/ 65431 h 6591716"/>
                <a:gd name="connsiteX29" fmla="*/ 3904736 w 7561224"/>
                <a:gd name="connsiteY29" fmla="*/ 61117 h 6591716"/>
                <a:gd name="connsiteX30" fmla="*/ 3918446 w 7561224"/>
                <a:gd name="connsiteY30" fmla="*/ 53675 h 6591716"/>
                <a:gd name="connsiteX31" fmla="*/ 4184308 w 7561224"/>
                <a:gd name="connsiteY31" fmla="*/ 0 h 6591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561224" h="6591716">
                  <a:moveTo>
                    <a:pt x="4184308" y="0"/>
                  </a:moveTo>
                  <a:cubicBezTo>
                    <a:pt x="4231461" y="0"/>
                    <a:pt x="4277498" y="4778"/>
                    <a:pt x="4321961" y="13877"/>
                  </a:cubicBezTo>
                  <a:lnTo>
                    <a:pt x="4375948" y="30635"/>
                  </a:lnTo>
                  <a:lnTo>
                    <a:pt x="4408000" y="37341"/>
                  </a:lnTo>
                  <a:lnTo>
                    <a:pt x="7146197" y="904572"/>
                  </a:lnTo>
                  <a:lnTo>
                    <a:pt x="7154068" y="908933"/>
                  </a:lnTo>
                  <a:lnTo>
                    <a:pt x="7232712" y="933345"/>
                  </a:lnTo>
                  <a:cubicBezTo>
                    <a:pt x="7425765" y="1014999"/>
                    <a:pt x="7561224" y="1206158"/>
                    <a:pt x="7561224" y="1428954"/>
                  </a:cubicBezTo>
                  <a:cubicBezTo>
                    <a:pt x="7561224" y="1503220"/>
                    <a:pt x="7546173" y="1573970"/>
                    <a:pt x="7518955" y="1638321"/>
                  </a:cubicBezTo>
                  <a:lnTo>
                    <a:pt x="7498725" y="1675592"/>
                  </a:lnTo>
                  <a:lnTo>
                    <a:pt x="7494106" y="1694663"/>
                  </a:lnTo>
                  <a:lnTo>
                    <a:pt x="6593823" y="4255340"/>
                  </a:lnTo>
                  <a:lnTo>
                    <a:pt x="6589640" y="4275190"/>
                  </a:lnTo>
                  <a:lnTo>
                    <a:pt x="6572757" y="4315259"/>
                  </a:lnTo>
                  <a:lnTo>
                    <a:pt x="6545888" y="4391681"/>
                  </a:lnTo>
                  <a:lnTo>
                    <a:pt x="6541869" y="4404626"/>
                  </a:lnTo>
                  <a:lnTo>
                    <a:pt x="6537682" y="4412340"/>
                  </a:lnTo>
                  <a:lnTo>
                    <a:pt x="6521862" y="4446071"/>
                  </a:lnTo>
                  <a:lnTo>
                    <a:pt x="6512631" y="4458494"/>
                  </a:lnTo>
                  <a:lnTo>
                    <a:pt x="6478895" y="4520647"/>
                  </a:lnTo>
                  <a:cubicBezTo>
                    <a:pt x="6417524" y="4611489"/>
                    <a:pt x="6334872" y="4686773"/>
                    <a:pt x="6238093" y="4739347"/>
                  </a:cubicBezTo>
                  <a:lnTo>
                    <a:pt x="6232326" y="4742038"/>
                  </a:lnTo>
                  <a:lnTo>
                    <a:pt x="6159651" y="4789927"/>
                  </a:lnTo>
                  <a:lnTo>
                    <a:pt x="2908180" y="6491632"/>
                  </a:lnTo>
                  <a:cubicBezTo>
                    <a:pt x="2479380" y="6716051"/>
                    <a:pt x="1949841" y="6550367"/>
                    <a:pt x="1725422" y="6121567"/>
                  </a:cubicBezTo>
                  <a:lnTo>
                    <a:pt x="100085" y="3016015"/>
                  </a:lnTo>
                  <a:cubicBezTo>
                    <a:pt x="-124335" y="2587214"/>
                    <a:pt x="41349" y="2057675"/>
                    <a:pt x="470150" y="1833256"/>
                  </a:cubicBezTo>
                  <a:lnTo>
                    <a:pt x="3721620" y="131550"/>
                  </a:lnTo>
                  <a:cubicBezTo>
                    <a:pt x="3775220" y="103498"/>
                    <a:pt x="3830394" y="81541"/>
                    <a:pt x="3886349" y="65431"/>
                  </a:cubicBezTo>
                  <a:lnTo>
                    <a:pt x="3904736" y="61117"/>
                  </a:lnTo>
                  <a:lnTo>
                    <a:pt x="3918446" y="53675"/>
                  </a:lnTo>
                  <a:cubicBezTo>
                    <a:pt x="4000161" y="19113"/>
                    <a:pt x="4090003" y="0"/>
                    <a:pt x="4184308" y="0"/>
                  </a:cubicBezTo>
                  <a:close/>
                </a:path>
              </a:pathLst>
            </a:custGeom>
            <a:solidFill>
              <a:srgbClr val="BF25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122585FA-7F00-4D60-954C-73D246478B47}"/>
                </a:ext>
              </a:extLst>
            </p:cNvPr>
            <p:cNvSpPr txBox="1"/>
            <p:nvPr/>
          </p:nvSpPr>
          <p:spPr>
            <a:xfrm rot="21480000">
              <a:off x="3592732" y="4341088"/>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05</a:t>
              </a:r>
            </a:p>
            <a:p>
              <a:pPr algn="ctr" defTabSz="1219170">
                <a:spcBef>
                  <a:spcPct val="20000"/>
                </a:spcBef>
                <a:defRPr/>
              </a:pPr>
              <a:r>
                <a:rPr lang="en-US" sz="1000" b="1" dirty="0">
                  <a:solidFill>
                    <a:schemeClr val="bg1"/>
                  </a:solidFill>
                  <a:latin typeface="Candara" panose="020E0502030303020204" pitchFamily="34" charset="0"/>
                </a:rPr>
                <a:t>OPTION</a:t>
              </a:r>
            </a:p>
          </p:txBody>
        </p:sp>
        <p:sp>
          <p:nvSpPr>
            <p:cNvPr id="37" name="Freeform 17">
              <a:extLst>
                <a:ext uri="{FF2B5EF4-FFF2-40B4-BE49-F238E27FC236}">
                  <a16:creationId xmlns:a16="http://schemas.microsoft.com/office/drawing/2014/main" id="{92985196-2A9D-43C0-93A0-D6D8EB741DB0}"/>
                </a:ext>
              </a:extLst>
            </p:cNvPr>
            <p:cNvSpPr>
              <a:spLocks noChangeAspect="1" noChangeArrowheads="1"/>
            </p:cNvSpPr>
            <p:nvPr/>
          </p:nvSpPr>
          <p:spPr bwMode="auto">
            <a:xfrm rot="21480000">
              <a:off x="4908281" y="4626127"/>
              <a:ext cx="310897" cy="310896"/>
            </a:xfrm>
            <a:custGeom>
              <a:avLst/>
              <a:gdLst>
                <a:gd name="T0" fmla="*/ 270 w 481"/>
                <a:gd name="T1" fmla="*/ 158 h 481"/>
                <a:gd name="T2" fmla="*/ 214 w 481"/>
                <a:gd name="T3" fmla="*/ 158 h 481"/>
                <a:gd name="T4" fmla="*/ 214 w 481"/>
                <a:gd name="T5" fmla="*/ 214 h 481"/>
                <a:gd name="T6" fmla="*/ 270 w 481"/>
                <a:gd name="T7" fmla="*/ 214 h 481"/>
                <a:gd name="T8" fmla="*/ 270 w 481"/>
                <a:gd name="T9" fmla="*/ 158 h 481"/>
                <a:gd name="T10" fmla="*/ 378 w 481"/>
                <a:gd name="T11" fmla="*/ 158 h 481"/>
                <a:gd name="T12" fmla="*/ 321 w 481"/>
                <a:gd name="T13" fmla="*/ 158 h 481"/>
                <a:gd name="T14" fmla="*/ 321 w 481"/>
                <a:gd name="T15" fmla="*/ 214 h 481"/>
                <a:gd name="T16" fmla="*/ 378 w 481"/>
                <a:gd name="T17" fmla="*/ 214 h 481"/>
                <a:gd name="T18" fmla="*/ 378 w 481"/>
                <a:gd name="T19" fmla="*/ 158 h 481"/>
                <a:gd name="T20" fmla="*/ 454 w 481"/>
                <a:gd name="T21" fmla="*/ 332 h 481"/>
                <a:gd name="T22" fmla="*/ 357 w 481"/>
                <a:gd name="T23" fmla="*/ 317 h 481"/>
                <a:gd name="T24" fmla="*/ 332 w 481"/>
                <a:gd name="T25" fmla="*/ 322 h 481"/>
                <a:gd name="T26" fmla="*/ 275 w 481"/>
                <a:gd name="T27" fmla="*/ 383 h 481"/>
                <a:gd name="T28" fmla="*/ 97 w 481"/>
                <a:gd name="T29" fmla="*/ 204 h 481"/>
                <a:gd name="T30" fmla="*/ 158 w 481"/>
                <a:gd name="T31" fmla="*/ 148 h 481"/>
                <a:gd name="T32" fmla="*/ 163 w 481"/>
                <a:gd name="T33" fmla="*/ 117 h 481"/>
                <a:gd name="T34" fmla="*/ 148 w 481"/>
                <a:gd name="T35" fmla="*/ 25 h 481"/>
                <a:gd name="T36" fmla="*/ 122 w 481"/>
                <a:gd name="T37" fmla="*/ 0 h 481"/>
                <a:gd name="T38" fmla="*/ 30 w 481"/>
                <a:gd name="T39" fmla="*/ 0 h 481"/>
                <a:gd name="T40" fmla="*/ 0 w 481"/>
                <a:gd name="T41" fmla="*/ 25 h 481"/>
                <a:gd name="T42" fmla="*/ 454 w 481"/>
                <a:gd name="T43" fmla="*/ 480 h 481"/>
                <a:gd name="T44" fmla="*/ 480 w 481"/>
                <a:gd name="T45" fmla="*/ 455 h 481"/>
                <a:gd name="T46" fmla="*/ 480 w 481"/>
                <a:gd name="T47" fmla="*/ 357 h 481"/>
                <a:gd name="T48" fmla="*/ 454 w 481"/>
                <a:gd name="T49" fmla="*/ 332 h 481"/>
                <a:gd name="T50" fmla="*/ 429 w 481"/>
                <a:gd name="T51" fmla="*/ 158 h 481"/>
                <a:gd name="T52" fmla="*/ 429 w 481"/>
                <a:gd name="T53" fmla="*/ 214 h 481"/>
                <a:gd name="T54" fmla="*/ 480 w 481"/>
                <a:gd name="T55" fmla="*/ 214 h 481"/>
                <a:gd name="T56" fmla="*/ 480 w 481"/>
                <a:gd name="T57" fmla="*/ 158 h 481"/>
                <a:gd name="T58" fmla="*/ 429 w 481"/>
                <a:gd name="T59" fmla="*/ 158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1" h="481">
                  <a:moveTo>
                    <a:pt x="270" y="158"/>
                  </a:moveTo>
                  <a:lnTo>
                    <a:pt x="214" y="158"/>
                  </a:lnTo>
                  <a:lnTo>
                    <a:pt x="214" y="214"/>
                  </a:lnTo>
                  <a:lnTo>
                    <a:pt x="270" y="214"/>
                  </a:lnTo>
                  <a:lnTo>
                    <a:pt x="270" y="158"/>
                  </a:lnTo>
                  <a:close/>
                  <a:moveTo>
                    <a:pt x="378" y="158"/>
                  </a:moveTo>
                  <a:lnTo>
                    <a:pt x="321" y="158"/>
                  </a:lnTo>
                  <a:lnTo>
                    <a:pt x="321" y="214"/>
                  </a:lnTo>
                  <a:lnTo>
                    <a:pt x="378" y="214"/>
                  </a:lnTo>
                  <a:lnTo>
                    <a:pt x="378" y="158"/>
                  </a:lnTo>
                  <a:close/>
                  <a:moveTo>
                    <a:pt x="454" y="332"/>
                  </a:moveTo>
                  <a:cubicBezTo>
                    <a:pt x="424" y="332"/>
                    <a:pt x="393" y="327"/>
                    <a:pt x="357" y="317"/>
                  </a:cubicBezTo>
                  <a:cubicBezTo>
                    <a:pt x="352" y="311"/>
                    <a:pt x="342" y="317"/>
                    <a:pt x="332" y="322"/>
                  </a:cubicBezTo>
                  <a:lnTo>
                    <a:pt x="275" y="383"/>
                  </a:lnTo>
                  <a:cubicBezTo>
                    <a:pt x="199" y="342"/>
                    <a:pt x="138" y="281"/>
                    <a:pt x="97" y="204"/>
                  </a:cubicBezTo>
                  <a:lnTo>
                    <a:pt x="158" y="148"/>
                  </a:lnTo>
                  <a:cubicBezTo>
                    <a:pt x="163" y="138"/>
                    <a:pt x="168" y="127"/>
                    <a:pt x="163" y="117"/>
                  </a:cubicBezTo>
                  <a:cubicBezTo>
                    <a:pt x="153" y="92"/>
                    <a:pt x="148" y="56"/>
                    <a:pt x="148" y="25"/>
                  </a:cubicBezTo>
                  <a:cubicBezTo>
                    <a:pt x="148" y="10"/>
                    <a:pt x="138" y="0"/>
                    <a:pt x="122" y="0"/>
                  </a:cubicBezTo>
                  <a:lnTo>
                    <a:pt x="30" y="0"/>
                  </a:lnTo>
                  <a:cubicBezTo>
                    <a:pt x="10" y="0"/>
                    <a:pt x="0" y="10"/>
                    <a:pt x="0" y="25"/>
                  </a:cubicBezTo>
                  <a:cubicBezTo>
                    <a:pt x="0" y="276"/>
                    <a:pt x="204" y="480"/>
                    <a:pt x="454" y="480"/>
                  </a:cubicBezTo>
                  <a:cubicBezTo>
                    <a:pt x="470" y="480"/>
                    <a:pt x="480" y="470"/>
                    <a:pt x="480" y="455"/>
                  </a:cubicBezTo>
                  <a:lnTo>
                    <a:pt x="480" y="357"/>
                  </a:lnTo>
                  <a:cubicBezTo>
                    <a:pt x="480" y="342"/>
                    <a:pt x="470" y="332"/>
                    <a:pt x="454" y="332"/>
                  </a:cubicBezTo>
                  <a:close/>
                  <a:moveTo>
                    <a:pt x="429" y="158"/>
                  </a:moveTo>
                  <a:lnTo>
                    <a:pt x="429" y="214"/>
                  </a:lnTo>
                  <a:lnTo>
                    <a:pt x="480" y="214"/>
                  </a:lnTo>
                  <a:lnTo>
                    <a:pt x="480" y="158"/>
                  </a:lnTo>
                  <a:lnTo>
                    <a:pt x="429" y="158"/>
                  </a:lnTo>
                  <a:close/>
                </a:path>
              </a:pathLst>
            </a:custGeom>
            <a:solidFill>
              <a:schemeClr val="bg1"/>
            </a:solidFill>
            <a:ln>
              <a:noFill/>
            </a:ln>
            <a:effectLst/>
          </p:spPr>
          <p:txBody>
            <a:bodyPr wrap="none" anchor="ctr"/>
            <a:lstStyle/>
            <a:p>
              <a:endParaRPr lang="en-US"/>
            </a:p>
          </p:txBody>
        </p:sp>
      </p:grpSp>
      <p:grpSp>
        <p:nvGrpSpPr>
          <p:cNvPr id="48" name="Group 47">
            <a:extLst>
              <a:ext uri="{FF2B5EF4-FFF2-40B4-BE49-F238E27FC236}">
                <a16:creationId xmlns:a16="http://schemas.microsoft.com/office/drawing/2014/main" id="{F805F6BF-F58A-4815-8E41-EBA0EDE13601}"/>
              </a:ext>
            </a:extLst>
          </p:cNvPr>
          <p:cNvGrpSpPr/>
          <p:nvPr/>
        </p:nvGrpSpPr>
        <p:grpSpPr>
          <a:xfrm>
            <a:off x="3526692" y="1560971"/>
            <a:ext cx="2495197" cy="2743200"/>
            <a:chOff x="3526692" y="1560971"/>
            <a:chExt cx="2495197" cy="2743200"/>
          </a:xfrm>
        </p:grpSpPr>
        <p:sp>
          <p:nvSpPr>
            <p:cNvPr id="13" name="Freeform: Shape 12">
              <a:extLst>
                <a:ext uri="{FF2B5EF4-FFF2-40B4-BE49-F238E27FC236}">
                  <a16:creationId xmlns:a16="http://schemas.microsoft.com/office/drawing/2014/main" id="{F3DF9CF9-52D2-414C-9D3A-71E5D46969E2}"/>
                </a:ext>
              </a:extLst>
            </p:cNvPr>
            <p:cNvSpPr>
              <a:spLocks noChangeAspect="1"/>
            </p:cNvSpPr>
            <p:nvPr/>
          </p:nvSpPr>
          <p:spPr>
            <a:xfrm rot="14280000">
              <a:off x="3454557" y="1736838"/>
              <a:ext cx="2743200" cy="2391465"/>
            </a:xfrm>
            <a:custGeom>
              <a:avLst/>
              <a:gdLst>
                <a:gd name="connsiteX0" fmla="*/ 4184308 w 7561224"/>
                <a:gd name="connsiteY0" fmla="*/ 0 h 6591716"/>
                <a:gd name="connsiteX1" fmla="*/ 4321961 w 7561224"/>
                <a:gd name="connsiteY1" fmla="*/ 13877 h 6591716"/>
                <a:gd name="connsiteX2" fmla="*/ 4375948 w 7561224"/>
                <a:gd name="connsiteY2" fmla="*/ 30635 h 6591716"/>
                <a:gd name="connsiteX3" fmla="*/ 4408000 w 7561224"/>
                <a:gd name="connsiteY3" fmla="*/ 37341 h 6591716"/>
                <a:gd name="connsiteX4" fmla="*/ 7146197 w 7561224"/>
                <a:gd name="connsiteY4" fmla="*/ 904572 h 6591716"/>
                <a:gd name="connsiteX5" fmla="*/ 7154068 w 7561224"/>
                <a:gd name="connsiteY5" fmla="*/ 908933 h 6591716"/>
                <a:gd name="connsiteX6" fmla="*/ 7232712 w 7561224"/>
                <a:gd name="connsiteY6" fmla="*/ 933345 h 6591716"/>
                <a:gd name="connsiteX7" fmla="*/ 7561224 w 7561224"/>
                <a:gd name="connsiteY7" fmla="*/ 1428954 h 6591716"/>
                <a:gd name="connsiteX8" fmla="*/ 7518955 w 7561224"/>
                <a:gd name="connsiteY8" fmla="*/ 1638321 h 6591716"/>
                <a:gd name="connsiteX9" fmla="*/ 7498725 w 7561224"/>
                <a:gd name="connsiteY9" fmla="*/ 1675592 h 6591716"/>
                <a:gd name="connsiteX10" fmla="*/ 7494106 w 7561224"/>
                <a:gd name="connsiteY10" fmla="*/ 1694663 h 6591716"/>
                <a:gd name="connsiteX11" fmla="*/ 6593823 w 7561224"/>
                <a:gd name="connsiteY11" fmla="*/ 4255340 h 6591716"/>
                <a:gd name="connsiteX12" fmla="*/ 6589640 w 7561224"/>
                <a:gd name="connsiteY12" fmla="*/ 4275190 h 6591716"/>
                <a:gd name="connsiteX13" fmla="*/ 6572757 w 7561224"/>
                <a:gd name="connsiteY13" fmla="*/ 4315259 h 6591716"/>
                <a:gd name="connsiteX14" fmla="*/ 6545888 w 7561224"/>
                <a:gd name="connsiteY14" fmla="*/ 4391681 h 6591716"/>
                <a:gd name="connsiteX15" fmla="*/ 6541869 w 7561224"/>
                <a:gd name="connsiteY15" fmla="*/ 4404626 h 6591716"/>
                <a:gd name="connsiteX16" fmla="*/ 6537682 w 7561224"/>
                <a:gd name="connsiteY16" fmla="*/ 4412340 h 6591716"/>
                <a:gd name="connsiteX17" fmla="*/ 6521862 w 7561224"/>
                <a:gd name="connsiteY17" fmla="*/ 4446071 h 6591716"/>
                <a:gd name="connsiteX18" fmla="*/ 6512631 w 7561224"/>
                <a:gd name="connsiteY18" fmla="*/ 4458494 h 6591716"/>
                <a:gd name="connsiteX19" fmla="*/ 6478895 w 7561224"/>
                <a:gd name="connsiteY19" fmla="*/ 4520647 h 6591716"/>
                <a:gd name="connsiteX20" fmla="*/ 6238093 w 7561224"/>
                <a:gd name="connsiteY20" fmla="*/ 4739347 h 6591716"/>
                <a:gd name="connsiteX21" fmla="*/ 6232326 w 7561224"/>
                <a:gd name="connsiteY21" fmla="*/ 4742038 h 6591716"/>
                <a:gd name="connsiteX22" fmla="*/ 6159651 w 7561224"/>
                <a:gd name="connsiteY22" fmla="*/ 4789927 h 6591716"/>
                <a:gd name="connsiteX23" fmla="*/ 2908180 w 7561224"/>
                <a:gd name="connsiteY23" fmla="*/ 6491632 h 6591716"/>
                <a:gd name="connsiteX24" fmla="*/ 1725422 w 7561224"/>
                <a:gd name="connsiteY24" fmla="*/ 6121567 h 6591716"/>
                <a:gd name="connsiteX25" fmla="*/ 100085 w 7561224"/>
                <a:gd name="connsiteY25" fmla="*/ 3016015 h 6591716"/>
                <a:gd name="connsiteX26" fmla="*/ 470150 w 7561224"/>
                <a:gd name="connsiteY26" fmla="*/ 1833256 h 6591716"/>
                <a:gd name="connsiteX27" fmla="*/ 3721620 w 7561224"/>
                <a:gd name="connsiteY27" fmla="*/ 131550 h 6591716"/>
                <a:gd name="connsiteX28" fmla="*/ 3886349 w 7561224"/>
                <a:gd name="connsiteY28" fmla="*/ 65431 h 6591716"/>
                <a:gd name="connsiteX29" fmla="*/ 3904736 w 7561224"/>
                <a:gd name="connsiteY29" fmla="*/ 61117 h 6591716"/>
                <a:gd name="connsiteX30" fmla="*/ 3918446 w 7561224"/>
                <a:gd name="connsiteY30" fmla="*/ 53675 h 6591716"/>
                <a:gd name="connsiteX31" fmla="*/ 4184308 w 7561224"/>
                <a:gd name="connsiteY31" fmla="*/ 0 h 6591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561224" h="6591716">
                  <a:moveTo>
                    <a:pt x="4184308" y="0"/>
                  </a:moveTo>
                  <a:cubicBezTo>
                    <a:pt x="4231461" y="0"/>
                    <a:pt x="4277498" y="4778"/>
                    <a:pt x="4321961" y="13877"/>
                  </a:cubicBezTo>
                  <a:lnTo>
                    <a:pt x="4375948" y="30635"/>
                  </a:lnTo>
                  <a:lnTo>
                    <a:pt x="4408000" y="37341"/>
                  </a:lnTo>
                  <a:lnTo>
                    <a:pt x="7146197" y="904572"/>
                  </a:lnTo>
                  <a:lnTo>
                    <a:pt x="7154068" y="908933"/>
                  </a:lnTo>
                  <a:lnTo>
                    <a:pt x="7232712" y="933345"/>
                  </a:lnTo>
                  <a:cubicBezTo>
                    <a:pt x="7425765" y="1014999"/>
                    <a:pt x="7561224" y="1206158"/>
                    <a:pt x="7561224" y="1428954"/>
                  </a:cubicBezTo>
                  <a:cubicBezTo>
                    <a:pt x="7561224" y="1503220"/>
                    <a:pt x="7546173" y="1573970"/>
                    <a:pt x="7518955" y="1638321"/>
                  </a:cubicBezTo>
                  <a:lnTo>
                    <a:pt x="7498725" y="1675592"/>
                  </a:lnTo>
                  <a:lnTo>
                    <a:pt x="7494106" y="1694663"/>
                  </a:lnTo>
                  <a:lnTo>
                    <a:pt x="6593823" y="4255340"/>
                  </a:lnTo>
                  <a:lnTo>
                    <a:pt x="6589640" y="4275190"/>
                  </a:lnTo>
                  <a:lnTo>
                    <a:pt x="6572757" y="4315259"/>
                  </a:lnTo>
                  <a:lnTo>
                    <a:pt x="6545888" y="4391681"/>
                  </a:lnTo>
                  <a:lnTo>
                    <a:pt x="6541869" y="4404626"/>
                  </a:lnTo>
                  <a:lnTo>
                    <a:pt x="6537682" y="4412340"/>
                  </a:lnTo>
                  <a:lnTo>
                    <a:pt x="6521862" y="4446071"/>
                  </a:lnTo>
                  <a:lnTo>
                    <a:pt x="6512631" y="4458494"/>
                  </a:lnTo>
                  <a:lnTo>
                    <a:pt x="6478895" y="4520647"/>
                  </a:lnTo>
                  <a:cubicBezTo>
                    <a:pt x="6417524" y="4611489"/>
                    <a:pt x="6334872" y="4686773"/>
                    <a:pt x="6238093" y="4739347"/>
                  </a:cubicBezTo>
                  <a:lnTo>
                    <a:pt x="6232326" y="4742038"/>
                  </a:lnTo>
                  <a:lnTo>
                    <a:pt x="6159651" y="4789927"/>
                  </a:lnTo>
                  <a:lnTo>
                    <a:pt x="2908180" y="6491632"/>
                  </a:lnTo>
                  <a:cubicBezTo>
                    <a:pt x="2479380" y="6716051"/>
                    <a:pt x="1949841" y="6550367"/>
                    <a:pt x="1725422" y="6121567"/>
                  </a:cubicBezTo>
                  <a:lnTo>
                    <a:pt x="100085" y="3016015"/>
                  </a:lnTo>
                  <a:cubicBezTo>
                    <a:pt x="-124335" y="2587214"/>
                    <a:pt x="41349" y="2057675"/>
                    <a:pt x="470150" y="1833256"/>
                  </a:cubicBezTo>
                  <a:lnTo>
                    <a:pt x="3721620" y="131550"/>
                  </a:lnTo>
                  <a:cubicBezTo>
                    <a:pt x="3775220" y="103498"/>
                    <a:pt x="3830394" y="81541"/>
                    <a:pt x="3886349" y="65431"/>
                  </a:cubicBezTo>
                  <a:lnTo>
                    <a:pt x="3904736" y="61117"/>
                  </a:lnTo>
                  <a:lnTo>
                    <a:pt x="3918446" y="53675"/>
                  </a:lnTo>
                  <a:cubicBezTo>
                    <a:pt x="4000161" y="19113"/>
                    <a:pt x="4090003" y="0"/>
                    <a:pt x="4184308" y="0"/>
                  </a:cubicBezTo>
                  <a:close/>
                </a:path>
              </a:pathLst>
            </a:custGeom>
            <a:solidFill>
              <a:srgbClr val="A1070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extBox 33">
              <a:extLst>
                <a:ext uri="{FF2B5EF4-FFF2-40B4-BE49-F238E27FC236}">
                  <a16:creationId xmlns:a16="http://schemas.microsoft.com/office/drawing/2014/main" id="{2D2E47BD-4957-4EA9-B4E9-20291748D5A6}"/>
                </a:ext>
              </a:extLst>
            </p:cNvPr>
            <p:cNvSpPr txBox="1"/>
            <p:nvPr/>
          </p:nvSpPr>
          <p:spPr>
            <a:xfrm rot="21480000">
              <a:off x="3526692" y="2118122"/>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06</a:t>
              </a:r>
            </a:p>
            <a:p>
              <a:pPr algn="ctr" defTabSz="1219170">
                <a:spcBef>
                  <a:spcPct val="20000"/>
                </a:spcBef>
                <a:defRPr/>
              </a:pPr>
              <a:r>
                <a:rPr lang="en-US" sz="1000" b="1" dirty="0">
                  <a:solidFill>
                    <a:schemeClr val="bg1"/>
                  </a:solidFill>
                  <a:latin typeface="Candara" panose="020E0502030303020204" pitchFamily="34" charset="0"/>
                </a:rPr>
                <a:t>OPTION</a:t>
              </a:r>
            </a:p>
          </p:txBody>
        </p:sp>
        <p:sp>
          <p:nvSpPr>
            <p:cNvPr id="40" name="Freeform 6">
              <a:extLst>
                <a:ext uri="{FF2B5EF4-FFF2-40B4-BE49-F238E27FC236}">
                  <a16:creationId xmlns:a16="http://schemas.microsoft.com/office/drawing/2014/main" id="{37F7812D-4108-4085-9FC8-02A8DAD6D92A}"/>
                </a:ext>
              </a:extLst>
            </p:cNvPr>
            <p:cNvSpPr>
              <a:spLocks noChangeAspect="1" noChangeArrowheads="1"/>
            </p:cNvSpPr>
            <p:nvPr/>
          </p:nvSpPr>
          <p:spPr bwMode="auto">
            <a:xfrm rot="21480000">
              <a:off x="4351357" y="3302209"/>
              <a:ext cx="317372" cy="441147"/>
            </a:xfrm>
            <a:custGeom>
              <a:avLst/>
              <a:gdLst>
                <a:gd name="T0" fmla="*/ 223 w 442"/>
                <a:gd name="T1" fmla="*/ 79 h 612"/>
                <a:gd name="T2" fmla="*/ 223 w 442"/>
                <a:gd name="T3" fmla="*/ 0 h 612"/>
                <a:gd name="T4" fmla="*/ 111 w 442"/>
                <a:gd name="T5" fmla="*/ 111 h 612"/>
                <a:gd name="T6" fmla="*/ 223 w 442"/>
                <a:gd name="T7" fmla="*/ 223 h 612"/>
                <a:gd name="T8" fmla="*/ 223 w 442"/>
                <a:gd name="T9" fmla="*/ 138 h 612"/>
                <a:gd name="T10" fmla="*/ 387 w 442"/>
                <a:gd name="T11" fmla="*/ 303 h 612"/>
                <a:gd name="T12" fmla="*/ 366 w 442"/>
                <a:gd name="T13" fmla="*/ 382 h 612"/>
                <a:gd name="T14" fmla="*/ 409 w 442"/>
                <a:gd name="T15" fmla="*/ 425 h 612"/>
                <a:gd name="T16" fmla="*/ 441 w 442"/>
                <a:gd name="T17" fmla="*/ 303 h 612"/>
                <a:gd name="T18" fmla="*/ 223 w 442"/>
                <a:gd name="T19" fmla="*/ 79 h 612"/>
                <a:gd name="T20" fmla="*/ 223 w 442"/>
                <a:gd name="T21" fmla="*/ 473 h 612"/>
                <a:gd name="T22" fmla="*/ 53 w 442"/>
                <a:gd name="T23" fmla="*/ 303 h 612"/>
                <a:gd name="T24" fmla="*/ 74 w 442"/>
                <a:gd name="T25" fmla="*/ 228 h 612"/>
                <a:gd name="T26" fmla="*/ 31 w 442"/>
                <a:gd name="T27" fmla="*/ 186 h 612"/>
                <a:gd name="T28" fmla="*/ 0 w 442"/>
                <a:gd name="T29" fmla="*/ 303 h 612"/>
                <a:gd name="T30" fmla="*/ 223 w 442"/>
                <a:gd name="T31" fmla="*/ 526 h 612"/>
                <a:gd name="T32" fmla="*/ 223 w 442"/>
                <a:gd name="T33" fmla="*/ 611 h 612"/>
                <a:gd name="T34" fmla="*/ 329 w 442"/>
                <a:gd name="T35" fmla="*/ 499 h 612"/>
                <a:gd name="T36" fmla="*/ 223 w 442"/>
                <a:gd name="T37" fmla="*/ 388 h 612"/>
                <a:gd name="T38" fmla="*/ 223 w 442"/>
                <a:gd name="T39" fmla="*/ 473 h 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42" h="612">
                  <a:moveTo>
                    <a:pt x="223" y="79"/>
                  </a:moveTo>
                  <a:lnTo>
                    <a:pt x="223" y="0"/>
                  </a:lnTo>
                  <a:lnTo>
                    <a:pt x="111" y="111"/>
                  </a:lnTo>
                  <a:lnTo>
                    <a:pt x="223" y="223"/>
                  </a:lnTo>
                  <a:lnTo>
                    <a:pt x="223" y="138"/>
                  </a:lnTo>
                  <a:cubicBezTo>
                    <a:pt x="313" y="138"/>
                    <a:pt x="387" y="212"/>
                    <a:pt x="387" y="303"/>
                  </a:cubicBezTo>
                  <a:cubicBezTo>
                    <a:pt x="387" y="329"/>
                    <a:pt x="377" y="361"/>
                    <a:pt x="366" y="382"/>
                  </a:cubicBezTo>
                  <a:lnTo>
                    <a:pt x="409" y="425"/>
                  </a:lnTo>
                  <a:cubicBezTo>
                    <a:pt x="430" y="388"/>
                    <a:pt x="441" y="350"/>
                    <a:pt x="441" y="303"/>
                  </a:cubicBezTo>
                  <a:cubicBezTo>
                    <a:pt x="441" y="180"/>
                    <a:pt x="345" y="79"/>
                    <a:pt x="223" y="79"/>
                  </a:cubicBezTo>
                  <a:close/>
                  <a:moveTo>
                    <a:pt x="223" y="473"/>
                  </a:moveTo>
                  <a:cubicBezTo>
                    <a:pt x="127" y="473"/>
                    <a:pt x="53" y="393"/>
                    <a:pt x="53" y="303"/>
                  </a:cubicBezTo>
                  <a:cubicBezTo>
                    <a:pt x="53" y="276"/>
                    <a:pt x="63" y="249"/>
                    <a:pt x="74" y="228"/>
                  </a:cubicBezTo>
                  <a:lnTo>
                    <a:pt x="31" y="186"/>
                  </a:lnTo>
                  <a:cubicBezTo>
                    <a:pt x="10" y="223"/>
                    <a:pt x="0" y="260"/>
                    <a:pt x="0" y="303"/>
                  </a:cubicBezTo>
                  <a:cubicBezTo>
                    <a:pt x="0" y="425"/>
                    <a:pt x="101" y="526"/>
                    <a:pt x="223" y="526"/>
                  </a:cubicBezTo>
                  <a:lnTo>
                    <a:pt x="223" y="611"/>
                  </a:lnTo>
                  <a:lnTo>
                    <a:pt x="329" y="499"/>
                  </a:lnTo>
                  <a:lnTo>
                    <a:pt x="223" y="388"/>
                  </a:lnTo>
                  <a:lnTo>
                    <a:pt x="223" y="473"/>
                  </a:lnTo>
                  <a:close/>
                </a:path>
              </a:pathLst>
            </a:custGeom>
            <a:solidFill>
              <a:schemeClr val="bg1"/>
            </a:solidFill>
            <a:ln>
              <a:noFill/>
            </a:ln>
            <a:effectLst/>
          </p:spPr>
          <p:txBody>
            <a:bodyPr wrap="none" anchor="ctr"/>
            <a:lstStyle/>
            <a:p>
              <a:endParaRPr lang="en-US"/>
            </a:p>
          </p:txBody>
        </p:sp>
      </p:gr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23" name="TextBox 22">
            <a:extLst>
              <a:ext uri="{FF2B5EF4-FFF2-40B4-BE49-F238E27FC236}">
                <a16:creationId xmlns:a16="http://schemas.microsoft.com/office/drawing/2014/main" id="{6BFD2E8B-6D19-4FE8-8275-CD50C39E4470}"/>
              </a:ext>
            </a:extLst>
          </p:cNvPr>
          <p:cNvSpPr txBox="1"/>
          <p:nvPr/>
        </p:nvSpPr>
        <p:spPr>
          <a:xfrm>
            <a:off x="259465" y="1914234"/>
            <a:ext cx="3044064" cy="1344984"/>
          </a:xfrm>
          <a:prstGeom prst="rect">
            <a:avLst/>
          </a:prstGeom>
          <a:noFill/>
        </p:spPr>
        <p:txBody>
          <a:bodyPr wrap="square" rtlCol="0">
            <a:spAutoFit/>
          </a:bodyPr>
          <a:lstStyle/>
          <a:p>
            <a:pPr defTabSz="1219170">
              <a:spcBef>
                <a:spcPct val="20000"/>
              </a:spcBef>
              <a:defRPr/>
            </a:pPr>
            <a:r>
              <a:rPr lang="en-US" sz="1400" dirty="0">
                <a:solidFill>
                  <a:srgbClr val="A10700"/>
                </a:solidFill>
                <a:latin typeface="Bernard MT Condensed" panose="02050806060905020404" pitchFamily="18" charset="0"/>
              </a:rPr>
              <a:t>LOREM IPSUM DOLOR</a:t>
            </a:r>
            <a:endParaRPr lang="en-US" sz="400" b="1" dirty="0">
              <a:solidFill>
                <a:srgbClr val="A10700"/>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24" name="TextBox 23">
            <a:extLst>
              <a:ext uri="{FF2B5EF4-FFF2-40B4-BE49-F238E27FC236}">
                <a16:creationId xmlns:a16="http://schemas.microsoft.com/office/drawing/2014/main" id="{5280FB9C-C702-4DE9-AA36-81EFBC22401A}"/>
              </a:ext>
            </a:extLst>
          </p:cNvPr>
          <p:cNvSpPr txBox="1"/>
          <p:nvPr/>
        </p:nvSpPr>
        <p:spPr>
          <a:xfrm>
            <a:off x="6953641" y="620460"/>
            <a:ext cx="4328932" cy="944874"/>
          </a:xfrm>
          <a:prstGeom prst="rect">
            <a:avLst/>
          </a:prstGeom>
          <a:noFill/>
        </p:spPr>
        <p:txBody>
          <a:bodyPr wrap="square" rtlCol="0">
            <a:spAutoFit/>
          </a:bodyPr>
          <a:lstStyle/>
          <a:p>
            <a:pPr defTabSz="1219170">
              <a:spcBef>
                <a:spcPct val="20000"/>
              </a:spcBef>
              <a:defRPr/>
            </a:pPr>
            <a:r>
              <a:rPr lang="en-US" sz="1400" dirty="0">
                <a:solidFill>
                  <a:srgbClr val="FB8023"/>
                </a:solidFill>
                <a:latin typeface="Bernard MT Condensed" panose="02050806060905020404" pitchFamily="18" charset="0"/>
              </a:rPr>
              <a:t>LOREM IPSUM DOLOR</a:t>
            </a:r>
            <a:endParaRPr lang="en-US" sz="400" b="1" dirty="0">
              <a:solidFill>
                <a:srgbClr val="FB8023"/>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25" name="TextBox 24">
            <a:extLst>
              <a:ext uri="{FF2B5EF4-FFF2-40B4-BE49-F238E27FC236}">
                <a16:creationId xmlns:a16="http://schemas.microsoft.com/office/drawing/2014/main" id="{C8072E01-9FE3-4AE9-9ADB-8A2DE2527937}"/>
              </a:ext>
            </a:extLst>
          </p:cNvPr>
          <p:cNvSpPr txBox="1"/>
          <p:nvPr/>
        </p:nvSpPr>
        <p:spPr>
          <a:xfrm>
            <a:off x="8487754" y="2754463"/>
            <a:ext cx="3640286" cy="1144929"/>
          </a:xfrm>
          <a:prstGeom prst="rect">
            <a:avLst/>
          </a:prstGeom>
          <a:noFill/>
        </p:spPr>
        <p:txBody>
          <a:bodyPr wrap="square" rtlCol="0">
            <a:spAutoFit/>
          </a:bodyPr>
          <a:lstStyle/>
          <a:p>
            <a:pPr defTabSz="1219170">
              <a:spcBef>
                <a:spcPct val="20000"/>
              </a:spcBef>
              <a:defRPr/>
            </a:pPr>
            <a:r>
              <a:rPr lang="en-US" sz="1400" dirty="0">
                <a:solidFill>
                  <a:srgbClr val="E76C0F"/>
                </a:solidFill>
                <a:latin typeface="Bernard MT Condensed" panose="02050806060905020404" pitchFamily="18" charset="0"/>
              </a:rPr>
              <a:t>LOREM IPSUM DOLOR</a:t>
            </a:r>
            <a:endParaRPr lang="en-US" sz="400" b="1" dirty="0">
              <a:solidFill>
                <a:srgbClr val="E76C0F"/>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26" name="TextBox 25">
            <a:extLst>
              <a:ext uri="{FF2B5EF4-FFF2-40B4-BE49-F238E27FC236}">
                <a16:creationId xmlns:a16="http://schemas.microsoft.com/office/drawing/2014/main" id="{D74379AA-92D4-4AAF-BA4E-89455CB93702}"/>
              </a:ext>
            </a:extLst>
          </p:cNvPr>
          <p:cNvSpPr txBox="1"/>
          <p:nvPr/>
        </p:nvSpPr>
        <p:spPr>
          <a:xfrm>
            <a:off x="8459556" y="4625163"/>
            <a:ext cx="3600856" cy="1144929"/>
          </a:xfrm>
          <a:prstGeom prst="rect">
            <a:avLst/>
          </a:prstGeom>
          <a:noFill/>
        </p:spPr>
        <p:txBody>
          <a:bodyPr wrap="square" rtlCol="0">
            <a:spAutoFit/>
          </a:bodyPr>
          <a:lstStyle/>
          <a:p>
            <a:pPr defTabSz="1219170">
              <a:spcBef>
                <a:spcPct val="20000"/>
              </a:spcBef>
              <a:defRPr/>
            </a:pPr>
            <a:r>
              <a:rPr lang="en-US" sz="1400" dirty="0">
                <a:solidFill>
                  <a:srgbClr val="E44A25"/>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27" name="TextBox 26">
            <a:extLst>
              <a:ext uri="{FF2B5EF4-FFF2-40B4-BE49-F238E27FC236}">
                <a16:creationId xmlns:a16="http://schemas.microsoft.com/office/drawing/2014/main" id="{63C8E0D6-5663-4D8C-963F-2B45FA9099D0}"/>
              </a:ext>
            </a:extLst>
          </p:cNvPr>
          <p:cNvSpPr txBox="1"/>
          <p:nvPr/>
        </p:nvSpPr>
        <p:spPr>
          <a:xfrm>
            <a:off x="240057" y="3957977"/>
            <a:ext cx="3044064" cy="1344984"/>
          </a:xfrm>
          <a:prstGeom prst="rect">
            <a:avLst/>
          </a:prstGeom>
          <a:noFill/>
        </p:spPr>
        <p:txBody>
          <a:bodyPr wrap="square" rtlCol="0">
            <a:spAutoFit/>
          </a:bodyPr>
          <a:lstStyle/>
          <a:p>
            <a:pPr defTabSz="1219170">
              <a:spcBef>
                <a:spcPct val="20000"/>
              </a:spcBef>
              <a:defRPr/>
            </a:pPr>
            <a:r>
              <a:rPr lang="en-US" sz="1400" dirty="0">
                <a:solidFill>
                  <a:srgbClr val="BF2500"/>
                </a:solidFill>
                <a:latin typeface="Bernard MT Condensed" panose="02050806060905020404" pitchFamily="18" charset="0"/>
              </a:rPr>
              <a:t>LOREM IPSUM DOLOR</a:t>
            </a:r>
            <a:endParaRPr lang="en-US" sz="400" b="1" dirty="0">
              <a:solidFill>
                <a:srgbClr val="BF2500"/>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28" name="TextBox 27">
            <a:extLst>
              <a:ext uri="{FF2B5EF4-FFF2-40B4-BE49-F238E27FC236}">
                <a16:creationId xmlns:a16="http://schemas.microsoft.com/office/drawing/2014/main" id="{0C26FFAC-E8BE-4D4A-B049-42E017D5313B}"/>
              </a:ext>
            </a:extLst>
          </p:cNvPr>
          <p:cNvSpPr txBox="1"/>
          <p:nvPr/>
        </p:nvSpPr>
        <p:spPr>
          <a:xfrm>
            <a:off x="843876" y="5713036"/>
            <a:ext cx="5113330" cy="944874"/>
          </a:xfrm>
          <a:prstGeom prst="rect">
            <a:avLst/>
          </a:prstGeom>
          <a:noFill/>
        </p:spPr>
        <p:txBody>
          <a:bodyPr wrap="square" rtlCol="0">
            <a:spAutoFit/>
          </a:bodyPr>
          <a:lstStyle/>
          <a:p>
            <a:pPr defTabSz="1219170">
              <a:spcBef>
                <a:spcPct val="20000"/>
              </a:spcBef>
              <a:defRPr/>
            </a:pPr>
            <a:r>
              <a:rPr lang="en-US" sz="1400" dirty="0">
                <a:solidFill>
                  <a:srgbClr val="CF3510"/>
                </a:solidFill>
                <a:latin typeface="Bernard MT Condensed" panose="02050806060905020404" pitchFamily="18" charset="0"/>
              </a:rPr>
              <a:t>LOREM IPSUM DOLOR</a:t>
            </a:r>
            <a:endParaRPr lang="en-US" sz="400" b="1" dirty="0">
              <a:solidFill>
                <a:srgbClr val="CF3510"/>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50" name="Group 49">
            <a:extLst>
              <a:ext uri="{FF2B5EF4-FFF2-40B4-BE49-F238E27FC236}">
                <a16:creationId xmlns:a16="http://schemas.microsoft.com/office/drawing/2014/main" id="{2460E594-BFF9-418E-BAE6-F6874284695D}"/>
              </a:ext>
            </a:extLst>
          </p:cNvPr>
          <p:cNvGrpSpPr/>
          <p:nvPr/>
        </p:nvGrpSpPr>
        <p:grpSpPr>
          <a:xfrm>
            <a:off x="4652894" y="2150992"/>
            <a:ext cx="1072825" cy="1042201"/>
            <a:chOff x="4652894" y="2150992"/>
            <a:chExt cx="1072825" cy="1042201"/>
          </a:xfrm>
        </p:grpSpPr>
        <p:sp>
          <p:nvSpPr>
            <p:cNvPr id="21" name="Freeform: Shape 20">
              <a:extLst>
                <a:ext uri="{FF2B5EF4-FFF2-40B4-BE49-F238E27FC236}">
                  <a16:creationId xmlns:a16="http://schemas.microsoft.com/office/drawing/2014/main" id="{2E5C61EC-0C30-4FCA-BA60-F7C9C868F00C}"/>
                </a:ext>
              </a:extLst>
            </p:cNvPr>
            <p:cNvSpPr>
              <a:spLocks noChangeAspect="1"/>
            </p:cNvSpPr>
            <p:nvPr/>
          </p:nvSpPr>
          <p:spPr>
            <a:xfrm rot="17880000">
              <a:off x="4679274" y="2146747"/>
              <a:ext cx="1020066" cy="1072825"/>
            </a:xfrm>
            <a:custGeom>
              <a:avLst/>
              <a:gdLst>
                <a:gd name="connsiteX0" fmla="*/ 1020066 w 1020066"/>
                <a:gd name="connsiteY0" fmla="*/ 0 h 1072825"/>
                <a:gd name="connsiteX1" fmla="*/ 975588 w 1020066"/>
                <a:gd name="connsiteY1" fmla="*/ 1072825 h 1072825"/>
                <a:gd name="connsiteX2" fmla="*/ 967650 w 1020066"/>
                <a:gd name="connsiteY2" fmla="*/ 1057319 h 1072825"/>
                <a:gd name="connsiteX3" fmla="*/ 28735 w 1020066"/>
                <a:gd name="connsiteY3" fmla="*/ 531718 h 1072825"/>
                <a:gd name="connsiteX4" fmla="*/ 0 w 1020066"/>
                <a:gd name="connsiteY4" fmla="*/ 533867 h 10728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0066" h="1072825">
                  <a:moveTo>
                    <a:pt x="1020066" y="0"/>
                  </a:moveTo>
                  <a:lnTo>
                    <a:pt x="975588" y="1072825"/>
                  </a:lnTo>
                  <a:lnTo>
                    <a:pt x="967650" y="1057319"/>
                  </a:lnTo>
                  <a:cubicBezTo>
                    <a:pt x="768014" y="711539"/>
                    <a:pt x="401651" y="522032"/>
                    <a:pt x="28735" y="531718"/>
                  </a:cubicBezTo>
                  <a:lnTo>
                    <a:pt x="0" y="533867"/>
                  </a:lnTo>
                  <a:close/>
                </a:path>
              </a:pathLst>
            </a:custGeom>
            <a:solidFill>
              <a:srgbClr val="FB8023"/>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6">
              <a:extLst>
                <a:ext uri="{FF2B5EF4-FFF2-40B4-BE49-F238E27FC236}">
                  <a16:creationId xmlns:a16="http://schemas.microsoft.com/office/drawing/2014/main" id="{7FC0FA2A-F805-4128-9C75-67BFF2693486}"/>
                </a:ext>
              </a:extLst>
            </p:cNvPr>
            <p:cNvSpPr>
              <a:spLocks noChangeAspect="1" noChangeArrowheads="1"/>
            </p:cNvSpPr>
            <p:nvPr/>
          </p:nvSpPr>
          <p:spPr bwMode="auto">
            <a:xfrm rot="21480000">
              <a:off x="5054708" y="2150992"/>
              <a:ext cx="351631" cy="297536"/>
            </a:xfrm>
            <a:custGeom>
              <a:avLst/>
              <a:gdLst>
                <a:gd name="T0" fmla="*/ 205 w 514"/>
                <a:gd name="T1" fmla="*/ 435 h 436"/>
                <a:gd name="T2" fmla="*/ 205 w 514"/>
                <a:gd name="T3" fmla="*/ 279 h 436"/>
                <a:gd name="T4" fmla="*/ 308 w 514"/>
                <a:gd name="T5" fmla="*/ 279 h 436"/>
                <a:gd name="T6" fmla="*/ 308 w 514"/>
                <a:gd name="T7" fmla="*/ 435 h 436"/>
                <a:gd name="T8" fmla="*/ 435 w 514"/>
                <a:gd name="T9" fmla="*/ 435 h 436"/>
                <a:gd name="T10" fmla="*/ 435 w 514"/>
                <a:gd name="T11" fmla="*/ 230 h 436"/>
                <a:gd name="T12" fmla="*/ 513 w 514"/>
                <a:gd name="T13" fmla="*/ 230 h 436"/>
                <a:gd name="T14" fmla="*/ 254 w 514"/>
                <a:gd name="T15" fmla="*/ 0 h 436"/>
                <a:gd name="T16" fmla="*/ 0 w 514"/>
                <a:gd name="T17" fmla="*/ 230 h 436"/>
                <a:gd name="T18" fmla="*/ 78 w 514"/>
                <a:gd name="T19" fmla="*/ 230 h 436"/>
                <a:gd name="T20" fmla="*/ 78 w 514"/>
                <a:gd name="T21" fmla="*/ 435 h 436"/>
                <a:gd name="T22" fmla="*/ 205 w 514"/>
                <a:gd name="T23" fmla="*/ 435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4" h="436">
                  <a:moveTo>
                    <a:pt x="205" y="435"/>
                  </a:moveTo>
                  <a:lnTo>
                    <a:pt x="205" y="279"/>
                  </a:lnTo>
                  <a:lnTo>
                    <a:pt x="308" y="279"/>
                  </a:lnTo>
                  <a:lnTo>
                    <a:pt x="308" y="435"/>
                  </a:lnTo>
                  <a:lnTo>
                    <a:pt x="435" y="435"/>
                  </a:lnTo>
                  <a:lnTo>
                    <a:pt x="435" y="230"/>
                  </a:lnTo>
                  <a:lnTo>
                    <a:pt x="513" y="230"/>
                  </a:lnTo>
                  <a:lnTo>
                    <a:pt x="254" y="0"/>
                  </a:lnTo>
                  <a:lnTo>
                    <a:pt x="0" y="230"/>
                  </a:lnTo>
                  <a:lnTo>
                    <a:pt x="78" y="230"/>
                  </a:lnTo>
                  <a:lnTo>
                    <a:pt x="78" y="435"/>
                  </a:lnTo>
                  <a:lnTo>
                    <a:pt x="205" y="435"/>
                  </a:lnTo>
                </a:path>
              </a:pathLst>
            </a:custGeom>
            <a:solidFill>
              <a:schemeClr val="bg1"/>
            </a:solidFill>
            <a:ln>
              <a:noFill/>
            </a:ln>
            <a:effectLst/>
          </p:spPr>
          <p:txBody>
            <a:bodyPr wrap="none" anchor="ctr"/>
            <a:lstStyle/>
            <a:p>
              <a:endParaRPr lang="en-US"/>
            </a:p>
          </p:txBody>
        </p:sp>
      </p:grpSp>
      <p:sp>
        <p:nvSpPr>
          <p:cNvPr id="22" name="Oval 21">
            <a:extLst>
              <a:ext uri="{FF2B5EF4-FFF2-40B4-BE49-F238E27FC236}">
                <a16:creationId xmlns:a16="http://schemas.microsoft.com/office/drawing/2014/main" id="{0E85455B-6734-48D2-A98E-4A217B3A8DDE}"/>
              </a:ext>
            </a:extLst>
          </p:cNvPr>
          <p:cNvSpPr>
            <a:spLocks noChangeAspect="1"/>
          </p:cNvSpPr>
          <p:nvPr/>
        </p:nvSpPr>
        <p:spPr>
          <a:xfrm>
            <a:off x="4849217" y="2523018"/>
            <a:ext cx="2103120" cy="2103120"/>
          </a:xfrm>
          <a:prstGeom prst="ellipse">
            <a:avLst/>
          </a:prstGeom>
          <a:solidFill>
            <a:srgbClr val="0A0A12"/>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a:extLst>
              <a:ext uri="{FF2B5EF4-FFF2-40B4-BE49-F238E27FC236}">
                <a16:creationId xmlns:a16="http://schemas.microsoft.com/office/drawing/2014/main" id="{D9137334-B0F8-4046-B626-C990488A424C}"/>
              </a:ext>
            </a:extLst>
          </p:cNvPr>
          <p:cNvSpPr>
            <a:spLocks noChangeAspect="1"/>
          </p:cNvSpPr>
          <p:nvPr/>
        </p:nvSpPr>
        <p:spPr>
          <a:xfrm>
            <a:off x="4972996" y="2665174"/>
            <a:ext cx="1828800" cy="1828801"/>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extBox 42">
            <a:extLst>
              <a:ext uri="{FF2B5EF4-FFF2-40B4-BE49-F238E27FC236}">
                <a16:creationId xmlns:a16="http://schemas.microsoft.com/office/drawing/2014/main" id="{6AC8FEAD-9893-4974-9CC2-66182BEC09E6}"/>
              </a:ext>
            </a:extLst>
          </p:cNvPr>
          <p:cNvSpPr txBox="1"/>
          <p:nvPr/>
        </p:nvSpPr>
        <p:spPr>
          <a:xfrm>
            <a:off x="4993715" y="3036966"/>
            <a:ext cx="1822769" cy="1169551"/>
          </a:xfrm>
          <a:prstGeom prst="rect">
            <a:avLst/>
          </a:prstGeom>
          <a:noFill/>
        </p:spPr>
        <p:txBody>
          <a:bodyPr wrap="square" rtlCol="0">
            <a:spAutoFit/>
          </a:bodyPr>
          <a:lstStyle/>
          <a:p>
            <a:pPr algn="ctr" defTabSz="1219170">
              <a:spcBef>
                <a:spcPct val="20000"/>
              </a:spcBef>
              <a:defRPr/>
            </a:pPr>
            <a:r>
              <a:rPr lang="en-US" sz="1600" dirty="0">
                <a:solidFill>
                  <a:schemeClr val="bg1"/>
                </a:solidFill>
                <a:latin typeface="Bernard MT Condensed" panose="02050806060905020404" pitchFamily="18" charset="0"/>
              </a:rPr>
              <a:t>LOREM IPSUM</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150" dirty="0">
                <a:solidFill>
                  <a:schemeClr val="bg1"/>
                </a:solidFill>
                <a:latin typeface="Candara" panose="020E0502030303020204" pitchFamily="34" charset="0"/>
              </a:rPr>
              <a:t>Lorem ipsum dolor sit amet, consectetur adipiscing elit, sed do eiusmod.</a:t>
            </a:r>
          </a:p>
        </p:txBody>
      </p:sp>
      <p:pic>
        <p:nvPicPr>
          <p:cNvPr id="41" name="Picture 40">
            <a:hlinkClick r:id="rId2"/>
            <a:extLst>
              <a:ext uri="{FF2B5EF4-FFF2-40B4-BE49-F238E27FC236}">
                <a16:creationId xmlns:a16="http://schemas.microsoft.com/office/drawing/2014/main" id="{59A7B457-3E1B-4D75-B144-7F280241F6B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381416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p:cTn id="11" dur="500" fill="hold"/>
                                        <p:tgtEl>
                                          <p:spTgt spid="22"/>
                                        </p:tgtEl>
                                        <p:attrNameLst>
                                          <p:attrName>ppt_w</p:attrName>
                                        </p:attrNameLst>
                                      </p:cBhvr>
                                      <p:tavLst>
                                        <p:tav tm="0">
                                          <p:val>
                                            <p:fltVal val="0"/>
                                          </p:val>
                                        </p:tav>
                                        <p:tav tm="100000">
                                          <p:val>
                                            <p:strVal val="#ppt_w"/>
                                          </p:val>
                                        </p:tav>
                                      </p:tavLst>
                                    </p:anim>
                                    <p:anim calcmode="lin" valueType="num">
                                      <p:cBhvr>
                                        <p:cTn id="12" dur="500" fill="hold"/>
                                        <p:tgtEl>
                                          <p:spTgt spid="22"/>
                                        </p:tgtEl>
                                        <p:attrNameLst>
                                          <p:attrName>ppt_h</p:attrName>
                                        </p:attrNameLst>
                                      </p:cBhvr>
                                      <p:tavLst>
                                        <p:tav tm="0">
                                          <p:val>
                                            <p:fltVal val="0"/>
                                          </p:val>
                                        </p:tav>
                                        <p:tav tm="100000">
                                          <p:val>
                                            <p:strVal val="#ppt_h"/>
                                          </p:val>
                                        </p:tav>
                                      </p:tavLst>
                                    </p:anim>
                                    <p:animEffect transition="in" filter="fade">
                                      <p:cBhvr>
                                        <p:cTn id="13" dur="500"/>
                                        <p:tgtEl>
                                          <p:spTgt spid="22"/>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42"/>
                                        </p:tgtEl>
                                        <p:attrNameLst>
                                          <p:attrName>style.visibility</p:attrName>
                                        </p:attrNameLst>
                                      </p:cBhvr>
                                      <p:to>
                                        <p:strVal val="visible"/>
                                      </p:to>
                                    </p:set>
                                    <p:anim calcmode="lin" valueType="num">
                                      <p:cBhvr>
                                        <p:cTn id="16" dur="500" fill="hold"/>
                                        <p:tgtEl>
                                          <p:spTgt spid="42"/>
                                        </p:tgtEl>
                                        <p:attrNameLst>
                                          <p:attrName>ppt_w</p:attrName>
                                        </p:attrNameLst>
                                      </p:cBhvr>
                                      <p:tavLst>
                                        <p:tav tm="0">
                                          <p:val>
                                            <p:fltVal val="0"/>
                                          </p:val>
                                        </p:tav>
                                        <p:tav tm="100000">
                                          <p:val>
                                            <p:strVal val="#ppt_w"/>
                                          </p:val>
                                        </p:tav>
                                      </p:tavLst>
                                    </p:anim>
                                    <p:anim calcmode="lin" valueType="num">
                                      <p:cBhvr>
                                        <p:cTn id="17" dur="500" fill="hold"/>
                                        <p:tgtEl>
                                          <p:spTgt spid="42"/>
                                        </p:tgtEl>
                                        <p:attrNameLst>
                                          <p:attrName>ppt_h</p:attrName>
                                        </p:attrNameLst>
                                      </p:cBhvr>
                                      <p:tavLst>
                                        <p:tav tm="0">
                                          <p:val>
                                            <p:fltVal val="0"/>
                                          </p:val>
                                        </p:tav>
                                        <p:tav tm="100000">
                                          <p:val>
                                            <p:strVal val="#ppt_h"/>
                                          </p:val>
                                        </p:tav>
                                      </p:tavLst>
                                    </p:anim>
                                    <p:animEffect transition="in" filter="fade">
                                      <p:cBhvr>
                                        <p:cTn id="18" dur="500"/>
                                        <p:tgtEl>
                                          <p:spTgt spid="42"/>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43"/>
                                        </p:tgtEl>
                                        <p:attrNameLst>
                                          <p:attrName>style.visibility</p:attrName>
                                        </p:attrNameLst>
                                      </p:cBhvr>
                                      <p:to>
                                        <p:strVal val="visible"/>
                                      </p:to>
                                    </p:set>
                                    <p:anim calcmode="lin" valueType="num">
                                      <p:cBhvr>
                                        <p:cTn id="21" dur="500" fill="hold"/>
                                        <p:tgtEl>
                                          <p:spTgt spid="43"/>
                                        </p:tgtEl>
                                        <p:attrNameLst>
                                          <p:attrName>ppt_w</p:attrName>
                                        </p:attrNameLst>
                                      </p:cBhvr>
                                      <p:tavLst>
                                        <p:tav tm="0">
                                          <p:val>
                                            <p:fltVal val="0"/>
                                          </p:val>
                                        </p:tav>
                                        <p:tav tm="100000">
                                          <p:val>
                                            <p:strVal val="#ppt_w"/>
                                          </p:val>
                                        </p:tav>
                                      </p:tavLst>
                                    </p:anim>
                                    <p:anim calcmode="lin" valueType="num">
                                      <p:cBhvr>
                                        <p:cTn id="22" dur="500" fill="hold"/>
                                        <p:tgtEl>
                                          <p:spTgt spid="43"/>
                                        </p:tgtEl>
                                        <p:attrNameLst>
                                          <p:attrName>ppt_h</p:attrName>
                                        </p:attrNameLst>
                                      </p:cBhvr>
                                      <p:tavLst>
                                        <p:tav tm="0">
                                          <p:val>
                                            <p:fltVal val="0"/>
                                          </p:val>
                                        </p:tav>
                                        <p:tav tm="100000">
                                          <p:val>
                                            <p:strVal val="#ppt_h"/>
                                          </p:val>
                                        </p:tav>
                                      </p:tavLst>
                                    </p:anim>
                                    <p:animEffect transition="in" filter="fade">
                                      <p:cBhvr>
                                        <p:cTn id="23" dur="500"/>
                                        <p:tgtEl>
                                          <p:spTgt spid="43"/>
                                        </p:tgtEl>
                                      </p:cBhvr>
                                    </p:animEffect>
                                  </p:childTnLst>
                                </p:cTn>
                              </p:par>
                            </p:childTnLst>
                          </p:cTn>
                        </p:par>
                        <p:par>
                          <p:cTn id="24" fill="hold">
                            <p:stCondLst>
                              <p:cond delay="1000"/>
                            </p:stCondLst>
                            <p:childTnLst>
                              <p:par>
                                <p:cTn id="25" presetID="42" presetClass="entr" presetSubtype="0" fill="hold" nodeType="afterEffect">
                                  <p:stCondLst>
                                    <p:cond delay="0"/>
                                  </p:stCondLst>
                                  <p:childTnLst>
                                    <p:set>
                                      <p:cBhvr>
                                        <p:cTn id="26" dur="1" fill="hold">
                                          <p:stCondLst>
                                            <p:cond delay="0"/>
                                          </p:stCondLst>
                                        </p:cTn>
                                        <p:tgtEl>
                                          <p:spTgt spid="49"/>
                                        </p:tgtEl>
                                        <p:attrNameLst>
                                          <p:attrName>style.visibility</p:attrName>
                                        </p:attrNameLst>
                                      </p:cBhvr>
                                      <p:to>
                                        <p:strVal val="visible"/>
                                      </p:to>
                                    </p:set>
                                    <p:animEffect transition="in" filter="fade">
                                      <p:cBhvr>
                                        <p:cTn id="27" dur="1000"/>
                                        <p:tgtEl>
                                          <p:spTgt spid="49"/>
                                        </p:tgtEl>
                                      </p:cBhvr>
                                    </p:animEffect>
                                    <p:anim calcmode="lin" valueType="num">
                                      <p:cBhvr>
                                        <p:cTn id="28" dur="1000" fill="hold"/>
                                        <p:tgtEl>
                                          <p:spTgt spid="49"/>
                                        </p:tgtEl>
                                        <p:attrNameLst>
                                          <p:attrName>ppt_x</p:attrName>
                                        </p:attrNameLst>
                                      </p:cBhvr>
                                      <p:tavLst>
                                        <p:tav tm="0">
                                          <p:val>
                                            <p:strVal val="#ppt_x"/>
                                          </p:val>
                                        </p:tav>
                                        <p:tav tm="100000">
                                          <p:val>
                                            <p:strVal val="#ppt_x"/>
                                          </p:val>
                                        </p:tav>
                                      </p:tavLst>
                                    </p:anim>
                                    <p:anim calcmode="lin" valueType="num">
                                      <p:cBhvr>
                                        <p:cTn id="29" dur="1000" fill="hold"/>
                                        <p:tgtEl>
                                          <p:spTgt spid="49"/>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50"/>
                                        </p:tgtEl>
                                        <p:attrNameLst>
                                          <p:attrName>style.visibility</p:attrName>
                                        </p:attrNameLst>
                                      </p:cBhvr>
                                      <p:to>
                                        <p:strVal val="visible"/>
                                      </p:to>
                                    </p:set>
                                    <p:animEffect transition="in" filter="fade">
                                      <p:cBhvr>
                                        <p:cTn id="32" dur="1000"/>
                                        <p:tgtEl>
                                          <p:spTgt spid="50"/>
                                        </p:tgtEl>
                                      </p:cBhvr>
                                    </p:animEffect>
                                    <p:anim calcmode="lin" valueType="num">
                                      <p:cBhvr>
                                        <p:cTn id="33" dur="1000" fill="hold"/>
                                        <p:tgtEl>
                                          <p:spTgt spid="50"/>
                                        </p:tgtEl>
                                        <p:attrNameLst>
                                          <p:attrName>ppt_x</p:attrName>
                                        </p:attrNameLst>
                                      </p:cBhvr>
                                      <p:tavLst>
                                        <p:tav tm="0">
                                          <p:val>
                                            <p:strVal val="#ppt_x"/>
                                          </p:val>
                                        </p:tav>
                                        <p:tav tm="100000">
                                          <p:val>
                                            <p:strVal val="#ppt_x"/>
                                          </p:val>
                                        </p:tav>
                                      </p:tavLst>
                                    </p:anim>
                                    <p:anim calcmode="lin" valueType="num">
                                      <p:cBhvr>
                                        <p:cTn id="34" dur="1000" fill="hold"/>
                                        <p:tgtEl>
                                          <p:spTgt spid="50"/>
                                        </p:tgtEl>
                                        <p:attrNameLst>
                                          <p:attrName>ppt_y</p:attrName>
                                        </p:attrNameLst>
                                      </p:cBhvr>
                                      <p:tavLst>
                                        <p:tav tm="0">
                                          <p:val>
                                            <p:strVal val="#ppt_y+.1"/>
                                          </p:val>
                                        </p:tav>
                                        <p:tav tm="100000">
                                          <p:val>
                                            <p:strVal val="#ppt_y"/>
                                          </p:val>
                                        </p:tav>
                                      </p:tavLst>
                                    </p:anim>
                                  </p:childTnLst>
                                </p:cTn>
                              </p:par>
                            </p:childTnLst>
                          </p:cTn>
                        </p:par>
                        <p:par>
                          <p:cTn id="35" fill="hold">
                            <p:stCondLst>
                              <p:cond delay="2000"/>
                            </p:stCondLst>
                            <p:childTnLst>
                              <p:par>
                                <p:cTn id="36" presetID="42" presetClass="entr" presetSubtype="0" fill="hold" grpId="0" nodeType="afterEffect">
                                  <p:stCondLst>
                                    <p:cond delay="0"/>
                                  </p:stCondLst>
                                  <p:childTnLst>
                                    <p:set>
                                      <p:cBhvr>
                                        <p:cTn id="37" dur="1" fill="hold">
                                          <p:stCondLst>
                                            <p:cond delay="0"/>
                                          </p:stCondLst>
                                        </p:cTn>
                                        <p:tgtEl>
                                          <p:spTgt spid="24"/>
                                        </p:tgtEl>
                                        <p:attrNameLst>
                                          <p:attrName>style.visibility</p:attrName>
                                        </p:attrNameLst>
                                      </p:cBhvr>
                                      <p:to>
                                        <p:strVal val="visible"/>
                                      </p:to>
                                    </p:set>
                                    <p:animEffect transition="in" filter="fade">
                                      <p:cBhvr>
                                        <p:cTn id="38" dur="1000"/>
                                        <p:tgtEl>
                                          <p:spTgt spid="24"/>
                                        </p:tgtEl>
                                      </p:cBhvr>
                                    </p:animEffect>
                                    <p:anim calcmode="lin" valueType="num">
                                      <p:cBhvr>
                                        <p:cTn id="39" dur="1000" fill="hold"/>
                                        <p:tgtEl>
                                          <p:spTgt spid="24"/>
                                        </p:tgtEl>
                                        <p:attrNameLst>
                                          <p:attrName>ppt_x</p:attrName>
                                        </p:attrNameLst>
                                      </p:cBhvr>
                                      <p:tavLst>
                                        <p:tav tm="0">
                                          <p:val>
                                            <p:strVal val="#ppt_x"/>
                                          </p:val>
                                        </p:tav>
                                        <p:tav tm="100000">
                                          <p:val>
                                            <p:strVal val="#ppt_x"/>
                                          </p:val>
                                        </p:tav>
                                      </p:tavLst>
                                    </p:anim>
                                    <p:anim calcmode="lin" valueType="num">
                                      <p:cBhvr>
                                        <p:cTn id="40" dur="1000" fill="hold"/>
                                        <p:tgtEl>
                                          <p:spTgt spid="24"/>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31" presetClass="entr" presetSubtype="0" fill="hold" nodeType="afterEffect">
                                  <p:stCondLst>
                                    <p:cond delay="0"/>
                                  </p:stCondLst>
                                  <p:childTnLst>
                                    <p:set>
                                      <p:cBhvr>
                                        <p:cTn id="43" dur="1" fill="hold">
                                          <p:stCondLst>
                                            <p:cond delay="0"/>
                                          </p:stCondLst>
                                        </p:cTn>
                                        <p:tgtEl>
                                          <p:spTgt spid="44"/>
                                        </p:tgtEl>
                                        <p:attrNameLst>
                                          <p:attrName>style.visibility</p:attrName>
                                        </p:attrNameLst>
                                      </p:cBhvr>
                                      <p:to>
                                        <p:strVal val="visible"/>
                                      </p:to>
                                    </p:set>
                                    <p:anim calcmode="lin" valueType="num">
                                      <p:cBhvr>
                                        <p:cTn id="44" dur="1000" fill="hold"/>
                                        <p:tgtEl>
                                          <p:spTgt spid="44"/>
                                        </p:tgtEl>
                                        <p:attrNameLst>
                                          <p:attrName>ppt_w</p:attrName>
                                        </p:attrNameLst>
                                      </p:cBhvr>
                                      <p:tavLst>
                                        <p:tav tm="0">
                                          <p:val>
                                            <p:fltVal val="0"/>
                                          </p:val>
                                        </p:tav>
                                        <p:tav tm="100000">
                                          <p:val>
                                            <p:strVal val="#ppt_w"/>
                                          </p:val>
                                        </p:tav>
                                      </p:tavLst>
                                    </p:anim>
                                    <p:anim calcmode="lin" valueType="num">
                                      <p:cBhvr>
                                        <p:cTn id="45" dur="1000" fill="hold"/>
                                        <p:tgtEl>
                                          <p:spTgt spid="44"/>
                                        </p:tgtEl>
                                        <p:attrNameLst>
                                          <p:attrName>ppt_h</p:attrName>
                                        </p:attrNameLst>
                                      </p:cBhvr>
                                      <p:tavLst>
                                        <p:tav tm="0">
                                          <p:val>
                                            <p:fltVal val="0"/>
                                          </p:val>
                                        </p:tav>
                                        <p:tav tm="100000">
                                          <p:val>
                                            <p:strVal val="#ppt_h"/>
                                          </p:val>
                                        </p:tav>
                                      </p:tavLst>
                                    </p:anim>
                                    <p:anim calcmode="lin" valueType="num">
                                      <p:cBhvr>
                                        <p:cTn id="46" dur="1000" fill="hold"/>
                                        <p:tgtEl>
                                          <p:spTgt spid="44"/>
                                        </p:tgtEl>
                                        <p:attrNameLst>
                                          <p:attrName>style.rotation</p:attrName>
                                        </p:attrNameLst>
                                      </p:cBhvr>
                                      <p:tavLst>
                                        <p:tav tm="0">
                                          <p:val>
                                            <p:fltVal val="90"/>
                                          </p:val>
                                        </p:tav>
                                        <p:tav tm="100000">
                                          <p:val>
                                            <p:fltVal val="0"/>
                                          </p:val>
                                        </p:tav>
                                      </p:tavLst>
                                    </p:anim>
                                    <p:animEffect transition="in" filter="fade">
                                      <p:cBhvr>
                                        <p:cTn id="47" dur="1000"/>
                                        <p:tgtEl>
                                          <p:spTgt spid="44"/>
                                        </p:tgtEl>
                                      </p:cBhvr>
                                    </p:animEffect>
                                  </p:childTnLst>
                                </p:cTn>
                              </p:par>
                            </p:childTnLst>
                          </p:cTn>
                        </p:par>
                        <p:par>
                          <p:cTn id="48" fill="hold">
                            <p:stCondLst>
                              <p:cond delay="4000"/>
                            </p:stCondLst>
                            <p:childTnLst>
                              <p:par>
                                <p:cTn id="49" presetID="42" presetClass="entr" presetSubtype="0" fill="hold" grpId="0" nodeType="afterEffect">
                                  <p:stCondLst>
                                    <p:cond delay="0"/>
                                  </p:stCondLst>
                                  <p:childTnLst>
                                    <p:set>
                                      <p:cBhvr>
                                        <p:cTn id="50" dur="1" fill="hold">
                                          <p:stCondLst>
                                            <p:cond delay="0"/>
                                          </p:stCondLst>
                                        </p:cTn>
                                        <p:tgtEl>
                                          <p:spTgt spid="25"/>
                                        </p:tgtEl>
                                        <p:attrNameLst>
                                          <p:attrName>style.visibility</p:attrName>
                                        </p:attrNameLst>
                                      </p:cBhvr>
                                      <p:to>
                                        <p:strVal val="visible"/>
                                      </p:to>
                                    </p:set>
                                    <p:animEffect transition="in" filter="fade">
                                      <p:cBhvr>
                                        <p:cTn id="51" dur="1000"/>
                                        <p:tgtEl>
                                          <p:spTgt spid="25"/>
                                        </p:tgtEl>
                                      </p:cBhvr>
                                    </p:animEffect>
                                    <p:anim calcmode="lin" valueType="num">
                                      <p:cBhvr>
                                        <p:cTn id="52" dur="1000" fill="hold"/>
                                        <p:tgtEl>
                                          <p:spTgt spid="25"/>
                                        </p:tgtEl>
                                        <p:attrNameLst>
                                          <p:attrName>ppt_x</p:attrName>
                                        </p:attrNameLst>
                                      </p:cBhvr>
                                      <p:tavLst>
                                        <p:tav tm="0">
                                          <p:val>
                                            <p:strVal val="#ppt_x"/>
                                          </p:val>
                                        </p:tav>
                                        <p:tav tm="100000">
                                          <p:val>
                                            <p:strVal val="#ppt_x"/>
                                          </p:val>
                                        </p:tav>
                                      </p:tavLst>
                                    </p:anim>
                                    <p:anim calcmode="lin" valueType="num">
                                      <p:cBhvr>
                                        <p:cTn id="53" dur="1000" fill="hold"/>
                                        <p:tgtEl>
                                          <p:spTgt spid="25"/>
                                        </p:tgtEl>
                                        <p:attrNameLst>
                                          <p:attrName>ppt_y</p:attrName>
                                        </p:attrNameLst>
                                      </p:cBhvr>
                                      <p:tavLst>
                                        <p:tav tm="0">
                                          <p:val>
                                            <p:strVal val="#ppt_y+.1"/>
                                          </p:val>
                                        </p:tav>
                                        <p:tav tm="100000">
                                          <p:val>
                                            <p:strVal val="#ppt_y"/>
                                          </p:val>
                                        </p:tav>
                                      </p:tavLst>
                                    </p:anim>
                                  </p:childTnLst>
                                </p:cTn>
                              </p:par>
                            </p:childTnLst>
                          </p:cTn>
                        </p:par>
                        <p:par>
                          <p:cTn id="54" fill="hold">
                            <p:stCondLst>
                              <p:cond delay="5000"/>
                            </p:stCondLst>
                            <p:childTnLst>
                              <p:par>
                                <p:cTn id="55" presetID="31" presetClass="entr" presetSubtype="0" fill="hold" nodeType="afterEffect">
                                  <p:stCondLst>
                                    <p:cond delay="0"/>
                                  </p:stCondLst>
                                  <p:childTnLst>
                                    <p:set>
                                      <p:cBhvr>
                                        <p:cTn id="56" dur="1" fill="hold">
                                          <p:stCondLst>
                                            <p:cond delay="0"/>
                                          </p:stCondLst>
                                        </p:cTn>
                                        <p:tgtEl>
                                          <p:spTgt spid="45"/>
                                        </p:tgtEl>
                                        <p:attrNameLst>
                                          <p:attrName>style.visibility</p:attrName>
                                        </p:attrNameLst>
                                      </p:cBhvr>
                                      <p:to>
                                        <p:strVal val="visible"/>
                                      </p:to>
                                    </p:set>
                                    <p:anim calcmode="lin" valueType="num">
                                      <p:cBhvr>
                                        <p:cTn id="57" dur="1000" fill="hold"/>
                                        <p:tgtEl>
                                          <p:spTgt spid="45"/>
                                        </p:tgtEl>
                                        <p:attrNameLst>
                                          <p:attrName>ppt_w</p:attrName>
                                        </p:attrNameLst>
                                      </p:cBhvr>
                                      <p:tavLst>
                                        <p:tav tm="0">
                                          <p:val>
                                            <p:fltVal val="0"/>
                                          </p:val>
                                        </p:tav>
                                        <p:tav tm="100000">
                                          <p:val>
                                            <p:strVal val="#ppt_w"/>
                                          </p:val>
                                        </p:tav>
                                      </p:tavLst>
                                    </p:anim>
                                    <p:anim calcmode="lin" valueType="num">
                                      <p:cBhvr>
                                        <p:cTn id="58" dur="1000" fill="hold"/>
                                        <p:tgtEl>
                                          <p:spTgt spid="45"/>
                                        </p:tgtEl>
                                        <p:attrNameLst>
                                          <p:attrName>ppt_h</p:attrName>
                                        </p:attrNameLst>
                                      </p:cBhvr>
                                      <p:tavLst>
                                        <p:tav tm="0">
                                          <p:val>
                                            <p:fltVal val="0"/>
                                          </p:val>
                                        </p:tav>
                                        <p:tav tm="100000">
                                          <p:val>
                                            <p:strVal val="#ppt_h"/>
                                          </p:val>
                                        </p:tav>
                                      </p:tavLst>
                                    </p:anim>
                                    <p:anim calcmode="lin" valueType="num">
                                      <p:cBhvr>
                                        <p:cTn id="59" dur="1000" fill="hold"/>
                                        <p:tgtEl>
                                          <p:spTgt spid="45"/>
                                        </p:tgtEl>
                                        <p:attrNameLst>
                                          <p:attrName>style.rotation</p:attrName>
                                        </p:attrNameLst>
                                      </p:cBhvr>
                                      <p:tavLst>
                                        <p:tav tm="0">
                                          <p:val>
                                            <p:fltVal val="90"/>
                                          </p:val>
                                        </p:tav>
                                        <p:tav tm="100000">
                                          <p:val>
                                            <p:fltVal val="0"/>
                                          </p:val>
                                        </p:tav>
                                      </p:tavLst>
                                    </p:anim>
                                    <p:animEffect transition="in" filter="fade">
                                      <p:cBhvr>
                                        <p:cTn id="60" dur="1000"/>
                                        <p:tgtEl>
                                          <p:spTgt spid="45"/>
                                        </p:tgtEl>
                                      </p:cBhvr>
                                    </p:animEffect>
                                  </p:childTnLst>
                                </p:cTn>
                              </p:par>
                            </p:childTnLst>
                          </p:cTn>
                        </p:par>
                        <p:par>
                          <p:cTn id="61" fill="hold">
                            <p:stCondLst>
                              <p:cond delay="6000"/>
                            </p:stCondLst>
                            <p:childTnLst>
                              <p:par>
                                <p:cTn id="62" presetID="42" presetClass="entr" presetSubtype="0" fill="hold" grpId="0" nodeType="afterEffect">
                                  <p:stCondLst>
                                    <p:cond delay="0"/>
                                  </p:stCondLst>
                                  <p:childTnLst>
                                    <p:set>
                                      <p:cBhvr>
                                        <p:cTn id="63" dur="1" fill="hold">
                                          <p:stCondLst>
                                            <p:cond delay="0"/>
                                          </p:stCondLst>
                                        </p:cTn>
                                        <p:tgtEl>
                                          <p:spTgt spid="26"/>
                                        </p:tgtEl>
                                        <p:attrNameLst>
                                          <p:attrName>style.visibility</p:attrName>
                                        </p:attrNameLst>
                                      </p:cBhvr>
                                      <p:to>
                                        <p:strVal val="visible"/>
                                      </p:to>
                                    </p:set>
                                    <p:animEffect transition="in" filter="fade">
                                      <p:cBhvr>
                                        <p:cTn id="64" dur="1000"/>
                                        <p:tgtEl>
                                          <p:spTgt spid="26"/>
                                        </p:tgtEl>
                                      </p:cBhvr>
                                    </p:animEffect>
                                    <p:anim calcmode="lin" valueType="num">
                                      <p:cBhvr>
                                        <p:cTn id="65" dur="1000" fill="hold"/>
                                        <p:tgtEl>
                                          <p:spTgt spid="26"/>
                                        </p:tgtEl>
                                        <p:attrNameLst>
                                          <p:attrName>ppt_x</p:attrName>
                                        </p:attrNameLst>
                                      </p:cBhvr>
                                      <p:tavLst>
                                        <p:tav tm="0">
                                          <p:val>
                                            <p:strVal val="#ppt_x"/>
                                          </p:val>
                                        </p:tav>
                                        <p:tav tm="100000">
                                          <p:val>
                                            <p:strVal val="#ppt_x"/>
                                          </p:val>
                                        </p:tav>
                                      </p:tavLst>
                                    </p:anim>
                                    <p:anim calcmode="lin" valueType="num">
                                      <p:cBhvr>
                                        <p:cTn id="66" dur="1000" fill="hold"/>
                                        <p:tgtEl>
                                          <p:spTgt spid="26"/>
                                        </p:tgtEl>
                                        <p:attrNameLst>
                                          <p:attrName>ppt_y</p:attrName>
                                        </p:attrNameLst>
                                      </p:cBhvr>
                                      <p:tavLst>
                                        <p:tav tm="0">
                                          <p:val>
                                            <p:strVal val="#ppt_y+.1"/>
                                          </p:val>
                                        </p:tav>
                                        <p:tav tm="100000">
                                          <p:val>
                                            <p:strVal val="#ppt_y"/>
                                          </p:val>
                                        </p:tav>
                                      </p:tavLst>
                                    </p:anim>
                                  </p:childTnLst>
                                </p:cTn>
                              </p:par>
                            </p:childTnLst>
                          </p:cTn>
                        </p:par>
                        <p:par>
                          <p:cTn id="67" fill="hold">
                            <p:stCondLst>
                              <p:cond delay="7000"/>
                            </p:stCondLst>
                            <p:childTnLst>
                              <p:par>
                                <p:cTn id="68" presetID="31" presetClass="entr" presetSubtype="0" fill="hold" nodeType="afterEffect">
                                  <p:stCondLst>
                                    <p:cond delay="0"/>
                                  </p:stCondLst>
                                  <p:childTnLst>
                                    <p:set>
                                      <p:cBhvr>
                                        <p:cTn id="69" dur="1" fill="hold">
                                          <p:stCondLst>
                                            <p:cond delay="0"/>
                                          </p:stCondLst>
                                        </p:cTn>
                                        <p:tgtEl>
                                          <p:spTgt spid="46"/>
                                        </p:tgtEl>
                                        <p:attrNameLst>
                                          <p:attrName>style.visibility</p:attrName>
                                        </p:attrNameLst>
                                      </p:cBhvr>
                                      <p:to>
                                        <p:strVal val="visible"/>
                                      </p:to>
                                    </p:set>
                                    <p:anim calcmode="lin" valueType="num">
                                      <p:cBhvr>
                                        <p:cTn id="70" dur="1000" fill="hold"/>
                                        <p:tgtEl>
                                          <p:spTgt spid="46"/>
                                        </p:tgtEl>
                                        <p:attrNameLst>
                                          <p:attrName>ppt_w</p:attrName>
                                        </p:attrNameLst>
                                      </p:cBhvr>
                                      <p:tavLst>
                                        <p:tav tm="0">
                                          <p:val>
                                            <p:fltVal val="0"/>
                                          </p:val>
                                        </p:tav>
                                        <p:tav tm="100000">
                                          <p:val>
                                            <p:strVal val="#ppt_w"/>
                                          </p:val>
                                        </p:tav>
                                      </p:tavLst>
                                    </p:anim>
                                    <p:anim calcmode="lin" valueType="num">
                                      <p:cBhvr>
                                        <p:cTn id="71" dur="1000" fill="hold"/>
                                        <p:tgtEl>
                                          <p:spTgt spid="46"/>
                                        </p:tgtEl>
                                        <p:attrNameLst>
                                          <p:attrName>ppt_h</p:attrName>
                                        </p:attrNameLst>
                                      </p:cBhvr>
                                      <p:tavLst>
                                        <p:tav tm="0">
                                          <p:val>
                                            <p:fltVal val="0"/>
                                          </p:val>
                                        </p:tav>
                                        <p:tav tm="100000">
                                          <p:val>
                                            <p:strVal val="#ppt_h"/>
                                          </p:val>
                                        </p:tav>
                                      </p:tavLst>
                                    </p:anim>
                                    <p:anim calcmode="lin" valueType="num">
                                      <p:cBhvr>
                                        <p:cTn id="72" dur="1000" fill="hold"/>
                                        <p:tgtEl>
                                          <p:spTgt spid="46"/>
                                        </p:tgtEl>
                                        <p:attrNameLst>
                                          <p:attrName>style.rotation</p:attrName>
                                        </p:attrNameLst>
                                      </p:cBhvr>
                                      <p:tavLst>
                                        <p:tav tm="0">
                                          <p:val>
                                            <p:fltVal val="90"/>
                                          </p:val>
                                        </p:tav>
                                        <p:tav tm="100000">
                                          <p:val>
                                            <p:fltVal val="0"/>
                                          </p:val>
                                        </p:tav>
                                      </p:tavLst>
                                    </p:anim>
                                    <p:animEffect transition="in" filter="fade">
                                      <p:cBhvr>
                                        <p:cTn id="73" dur="1000"/>
                                        <p:tgtEl>
                                          <p:spTgt spid="46"/>
                                        </p:tgtEl>
                                      </p:cBhvr>
                                    </p:animEffect>
                                  </p:childTnLst>
                                </p:cTn>
                              </p:par>
                            </p:childTnLst>
                          </p:cTn>
                        </p:par>
                        <p:par>
                          <p:cTn id="74" fill="hold">
                            <p:stCondLst>
                              <p:cond delay="8000"/>
                            </p:stCondLst>
                            <p:childTnLst>
                              <p:par>
                                <p:cTn id="75" presetID="42" presetClass="entr" presetSubtype="0" fill="hold" grpId="0" nodeType="afterEffect">
                                  <p:stCondLst>
                                    <p:cond delay="0"/>
                                  </p:stCondLst>
                                  <p:childTnLst>
                                    <p:set>
                                      <p:cBhvr>
                                        <p:cTn id="76" dur="1" fill="hold">
                                          <p:stCondLst>
                                            <p:cond delay="0"/>
                                          </p:stCondLst>
                                        </p:cTn>
                                        <p:tgtEl>
                                          <p:spTgt spid="28"/>
                                        </p:tgtEl>
                                        <p:attrNameLst>
                                          <p:attrName>style.visibility</p:attrName>
                                        </p:attrNameLst>
                                      </p:cBhvr>
                                      <p:to>
                                        <p:strVal val="visible"/>
                                      </p:to>
                                    </p:set>
                                    <p:animEffect transition="in" filter="fade">
                                      <p:cBhvr>
                                        <p:cTn id="77" dur="1000"/>
                                        <p:tgtEl>
                                          <p:spTgt spid="28"/>
                                        </p:tgtEl>
                                      </p:cBhvr>
                                    </p:animEffect>
                                    <p:anim calcmode="lin" valueType="num">
                                      <p:cBhvr>
                                        <p:cTn id="78" dur="1000" fill="hold"/>
                                        <p:tgtEl>
                                          <p:spTgt spid="28"/>
                                        </p:tgtEl>
                                        <p:attrNameLst>
                                          <p:attrName>ppt_x</p:attrName>
                                        </p:attrNameLst>
                                      </p:cBhvr>
                                      <p:tavLst>
                                        <p:tav tm="0">
                                          <p:val>
                                            <p:strVal val="#ppt_x"/>
                                          </p:val>
                                        </p:tav>
                                        <p:tav tm="100000">
                                          <p:val>
                                            <p:strVal val="#ppt_x"/>
                                          </p:val>
                                        </p:tav>
                                      </p:tavLst>
                                    </p:anim>
                                    <p:anim calcmode="lin" valueType="num">
                                      <p:cBhvr>
                                        <p:cTn id="79" dur="1000" fill="hold"/>
                                        <p:tgtEl>
                                          <p:spTgt spid="28"/>
                                        </p:tgtEl>
                                        <p:attrNameLst>
                                          <p:attrName>ppt_y</p:attrName>
                                        </p:attrNameLst>
                                      </p:cBhvr>
                                      <p:tavLst>
                                        <p:tav tm="0">
                                          <p:val>
                                            <p:strVal val="#ppt_y+.1"/>
                                          </p:val>
                                        </p:tav>
                                        <p:tav tm="100000">
                                          <p:val>
                                            <p:strVal val="#ppt_y"/>
                                          </p:val>
                                        </p:tav>
                                      </p:tavLst>
                                    </p:anim>
                                  </p:childTnLst>
                                </p:cTn>
                              </p:par>
                            </p:childTnLst>
                          </p:cTn>
                        </p:par>
                        <p:par>
                          <p:cTn id="80" fill="hold">
                            <p:stCondLst>
                              <p:cond delay="9000"/>
                            </p:stCondLst>
                            <p:childTnLst>
                              <p:par>
                                <p:cTn id="81" presetID="31" presetClass="entr" presetSubtype="0" fill="hold" nodeType="afterEffect">
                                  <p:stCondLst>
                                    <p:cond delay="0"/>
                                  </p:stCondLst>
                                  <p:childTnLst>
                                    <p:set>
                                      <p:cBhvr>
                                        <p:cTn id="82" dur="1" fill="hold">
                                          <p:stCondLst>
                                            <p:cond delay="0"/>
                                          </p:stCondLst>
                                        </p:cTn>
                                        <p:tgtEl>
                                          <p:spTgt spid="47"/>
                                        </p:tgtEl>
                                        <p:attrNameLst>
                                          <p:attrName>style.visibility</p:attrName>
                                        </p:attrNameLst>
                                      </p:cBhvr>
                                      <p:to>
                                        <p:strVal val="visible"/>
                                      </p:to>
                                    </p:set>
                                    <p:anim calcmode="lin" valueType="num">
                                      <p:cBhvr>
                                        <p:cTn id="83" dur="1000" fill="hold"/>
                                        <p:tgtEl>
                                          <p:spTgt spid="47"/>
                                        </p:tgtEl>
                                        <p:attrNameLst>
                                          <p:attrName>ppt_w</p:attrName>
                                        </p:attrNameLst>
                                      </p:cBhvr>
                                      <p:tavLst>
                                        <p:tav tm="0">
                                          <p:val>
                                            <p:fltVal val="0"/>
                                          </p:val>
                                        </p:tav>
                                        <p:tav tm="100000">
                                          <p:val>
                                            <p:strVal val="#ppt_w"/>
                                          </p:val>
                                        </p:tav>
                                      </p:tavLst>
                                    </p:anim>
                                    <p:anim calcmode="lin" valueType="num">
                                      <p:cBhvr>
                                        <p:cTn id="84" dur="1000" fill="hold"/>
                                        <p:tgtEl>
                                          <p:spTgt spid="47"/>
                                        </p:tgtEl>
                                        <p:attrNameLst>
                                          <p:attrName>ppt_h</p:attrName>
                                        </p:attrNameLst>
                                      </p:cBhvr>
                                      <p:tavLst>
                                        <p:tav tm="0">
                                          <p:val>
                                            <p:fltVal val="0"/>
                                          </p:val>
                                        </p:tav>
                                        <p:tav tm="100000">
                                          <p:val>
                                            <p:strVal val="#ppt_h"/>
                                          </p:val>
                                        </p:tav>
                                      </p:tavLst>
                                    </p:anim>
                                    <p:anim calcmode="lin" valueType="num">
                                      <p:cBhvr>
                                        <p:cTn id="85" dur="1000" fill="hold"/>
                                        <p:tgtEl>
                                          <p:spTgt spid="47"/>
                                        </p:tgtEl>
                                        <p:attrNameLst>
                                          <p:attrName>style.rotation</p:attrName>
                                        </p:attrNameLst>
                                      </p:cBhvr>
                                      <p:tavLst>
                                        <p:tav tm="0">
                                          <p:val>
                                            <p:fltVal val="90"/>
                                          </p:val>
                                        </p:tav>
                                        <p:tav tm="100000">
                                          <p:val>
                                            <p:fltVal val="0"/>
                                          </p:val>
                                        </p:tav>
                                      </p:tavLst>
                                    </p:anim>
                                    <p:animEffect transition="in" filter="fade">
                                      <p:cBhvr>
                                        <p:cTn id="86" dur="1000"/>
                                        <p:tgtEl>
                                          <p:spTgt spid="47"/>
                                        </p:tgtEl>
                                      </p:cBhvr>
                                    </p:animEffect>
                                  </p:childTnLst>
                                </p:cTn>
                              </p:par>
                            </p:childTnLst>
                          </p:cTn>
                        </p:par>
                        <p:par>
                          <p:cTn id="87" fill="hold">
                            <p:stCondLst>
                              <p:cond delay="10000"/>
                            </p:stCondLst>
                            <p:childTnLst>
                              <p:par>
                                <p:cTn id="88" presetID="42" presetClass="entr" presetSubtype="0" fill="hold" grpId="0" nodeType="afterEffect">
                                  <p:stCondLst>
                                    <p:cond delay="0"/>
                                  </p:stCondLst>
                                  <p:childTnLst>
                                    <p:set>
                                      <p:cBhvr>
                                        <p:cTn id="89" dur="1" fill="hold">
                                          <p:stCondLst>
                                            <p:cond delay="0"/>
                                          </p:stCondLst>
                                        </p:cTn>
                                        <p:tgtEl>
                                          <p:spTgt spid="27"/>
                                        </p:tgtEl>
                                        <p:attrNameLst>
                                          <p:attrName>style.visibility</p:attrName>
                                        </p:attrNameLst>
                                      </p:cBhvr>
                                      <p:to>
                                        <p:strVal val="visible"/>
                                      </p:to>
                                    </p:set>
                                    <p:animEffect transition="in" filter="fade">
                                      <p:cBhvr>
                                        <p:cTn id="90" dur="1000"/>
                                        <p:tgtEl>
                                          <p:spTgt spid="27"/>
                                        </p:tgtEl>
                                      </p:cBhvr>
                                    </p:animEffect>
                                    <p:anim calcmode="lin" valueType="num">
                                      <p:cBhvr>
                                        <p:cTn id="91" dur="1000" fill="hold"/>
                                        <p:tgtEl>
                                          <p:spTgt spid="27"/>
                                        </p:tgtEl>
                                        <p:attrNameLst>
                                          <p:attrName>ppt_x</p:attrName>
                                        </p:attrNameLst>
                                      </p:cBhvr>
                                      <p:tavLst>
                                        <p:tav tm="0">
                                          <p:val>
                                            <p:strVal val="#ppt_x"/>
                                          </p:val>
                                        </p:tav>
                                        <p:tav tm="100000">
                                          <p:val>
                                            <p:strVal val="#ppt_x"/>
                                          </p:val>
                                        </p:tav>
                                      </p:tavLst>
                                    </p:anim>
                                    <p:anim calcmode="lin" valueType="num">
                                      <p:cBhvr>
                                        <p:cTn id="92" dur="1000" fill="hold"/>
                                        <p:tgtEl>
                                          <p:spTgt spid="27"/>
                                        </p:tgtEl>
                                        <p:attrNameLst>
                                          <p:attrName>ppt_y</p:attrName>
                                        </p:attrNameLst>
                                      </p:cBhvr>
                                      <p:tavLst>
                                        <p:tav tm="0">
                                          <p:val>
                                            <p:strVal val="#ppt_y+.1"/>
                                          </p:val>
                                        </p:tav>
                                        <p:tav tm="100000">
                                          <p:val>
                                            <p:strVal val="#ppt_y"/>
                                          </p:val>
                                        </p:tav>
                                      </p:tavLst>
                                    </p:anim>
                                  </p:childTnLst>
                                </p:cTn>
                              </p:par>
                            </p:childTnLst>
                          </p:cTn>
                        </p:par>
                        <p:par>
                          <p:cTn id="93" fill="hold">
                            <p:stCondLst>
                              <p:cond delay="11000"/>
                            </p:stCondLst>
                            <p:childTnLst>
                              <p:par>
                                <p:cTn id="94" presetID="31" presetClass="entr" presetSubtype="0" fill="hold" nodeType="afterEffect">
                                  <p:stCondLst>
                                    <p:cond delay="0"/>
                                  </p:stCondLst>
                                  <p:childTnLst>
                                    <p:set>
                                      <p:cBhvr>
                                        <p:cTn id="95" dur="1" fill="hold">
                                          <p:stCondLst>
                                            <p:cond delay="0"/>
                                          </p:stCondLst>
                                        </p:cTn>
                                        <p:tgtEl>
                                          <p:spTgt spid="48"/>
                                        </p:tgtEl>
                                        <p:attrNameLst>
                                          <p:attrName>style.visibility</p:attrName>
                                        </p:attrNameLst>
                                      </p:cBhvr>
                                      <p:to>
                                        <p:strVal val="visible"/>
                                      </p:to>
                                    </p:set>
                                    <p:anim calcmode="lin" valueType="num">
                                      <p:cBhvr>
                                        <p:cTn id="96" dur="1000" fill="hold"/>
                                        <p:tgtEl>
                                          <p:spTgt spid="48"/>
                                        </p:tgtEl>
                                        <p:attrNameLst>
                                          <p:attrName>ppt_w</p:attrName>
                                        </p:attrNameLst>
                                      </p:cBhvr>
                                      <p:tavLst>
                                        <p:tav tm="0">
                                          <p:val>
                                            <p:fltVal val="0"/>
                                          </p:val>
                                        </p:tav>
                                        <p:tav tm="100000">
                                          <p:val>
                                            <p:strVal val="#ppt_w"/>
                                          </p:val>
                                        </p:tav>
                                      </p:tavLst>
                                    </p:anim>
                                    <p:anim calcmode="lin" valueType="num">
                                      <p:cBhvr>
                                        <p:cTn id="97" dur="1000" fill="hold"/>
                                        <p:tgtEl>
                                          <p:spTgt spid="48"/>
                                        </p:tgtEl>
                                        <p:attrNameLst>
                                          <p:attrName>ppt_h</p:attrName>
                                        </p:attrNameLst>
                                      </p:cBhvr>
                                      <p:tavLst>
                                        <p:tav tm="0">
                                          <p:val>
                                            <p:fltVal val="0"/>
                                          </p:val>
                                        </p:tav>
                                        <p:tav tm="100000">
                                          <p:val>
                                            <p:strVal val="#ppt_h"/>
                                          </p:val>
                                        </p:tav>
                                      </p:tavLst>
                                    </p:anim>
                                    <p:anim calcmode="lin" valueType="num">
                                      <p:cBhvr>
                                        <p:cTn id="98" dur="1000" fill="hold"/>
                                        <p:tgtEl>
                                          <p:spTgt spid="48"/>
                                        </p:tgtEl>
                                        <p:attrNameLst>
                                          <p:attrName>style.rotation</p:attrName>
                                        </p:attrNameLst>
                                      </p:cBhvr>
                                      <p:tavLst>
                                        <p:tav tm="0">
                                          <p:val>
                                            <p:fltVal val="90"/>
                                          </p:val>
                                        </p:tav>
                                        <p:tav tm="100000">
                                          <p:val>
                                            <p:fltVal val="0"/>
                                          </p:val>
                                        </p:tav>
                                      </p:tavLst>
                                    </p:anim>
                                    <p:animEffect transition="in" filter="fade">
                                      <p:cBhvr>
                                        <p:cTn id="99" dur="1000"/>
                                        <p:tgtEl>
                                          <p:spTgt spid="48"/>
                                        </p:tgtEl>
                                      </p:cBhvr>
                                    </p:animEffect>
                                  </p:childTnLst>
                                </p:cTn>
                              </p:par>
                            </p:childTnLst>
                          </p:cTn>
                        </p:par>
                        <p:par>
                          <p:cTn id="100" fill="hold">
                            <p:stCondLst>
                              <p:cond delay="12000"/>
                            </p:stCondLst>
                            <p:childTnLst>
                              <p:par>
                                <p:cTn id="101" presetID="42" presetClass="entr" presetSubtype="0" fill="hold" grpId="0" nodeType="afterEffect">
                                  <p:stCondLst>
                                    <p:cond delay="0"/>
                                  </p:stCondLst>
                                  <p:childTnLst>
                                    <p:set>
                                      <p:cBhvr>
                                        <p:cTn id="102" dur="1" fill="hold">
                                          <p:stCondLst>
                                            <p:cond delay="0"/>
                                          </p:stCondLst>
                                        </p:cTn>
                                        <p:tgtEl>
                                          <p:spTgt spid="23"/>
                                        </p:tgtEl>
                                        <p:attrNameLst>
                                          <p:attrName>style.visibility</p:attrName>
                                        </p:attrNameLst>
                                      </p:cBhvr>
                                      <p:to>
                                        <p:strVal val="visible"/>
                                      </p:to>
                                    </p:set>
                                    <p:animEffect transition="in" filter="fade">
                                      <p:cBhvr>
                                        <p:cTn id="103" dur="1000"/>
                                        <p:tgtEl>
                                          <p:spTgt spid="23"/>
                                        </p:tgtEl>
                                      </p:cBhvr>
                                    </p:animEffect>
                                    <p:anim calcmode="lin" valueType="num">
                                      <p:cBhvr>
                                        <p:cTn id="104" dur="1000" fill="hold"/>
                                        <p:tgtEl>
                                          <p:spTgt spid="23"/>
                                        </p:tgtEl>
                                        <p:attrNameLst>
                                          <p:attrName>ppt_x</p:attrName>
                                        </p:attrNameLst>
                                      </p:cBhvr>
                                      <p:tavLst>
                                        <p:tav tm="0">
                                          <p:val>
                                            <p:strVal val="#ppt_x"/>
                                          </p:val>
                                        </p:tav>
                                        <p:tav tm="100000">
                                          <p:val>
                                            <p:strVal val="#ppt_x"/>
                                          </p:val>
                                        </p:tav>
                                      </p:tavLst>
                                    </p:anim>
                                    <p:anim calcmode="lin" valueType="num">
                                      <p:cBhvr>
                                        <p:cTn id="105"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3" grpId="0"/>
      <p:bldP spid="24" grpId="0"/>
      <p:bldP spid="25" grpId="0"/>
      <p:bldP spid="26" grpId="0"/>
      <p:bldP spid="27" grpId="0"/>
      <p:bldP spid="28" grpId="0"/>
      <p:bldP spid="22" grpId="0" animBg="1"/>
      <p:bldP spid="42" grpId="0" animBg="1"/>
      <p:bldP spid="4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1672</TotalTime>
  <Words>1510</Words>
  <Application>Microsoft Office PowerPoint</Application>
  <PresentationFormat>Widescreen</PresentationFormat>
  <Paragraphs>82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387</cp:revision>
  <dcterms:created xsi:type="dcterms:W3CDTF">2016-09-28T22:08:47Z</dcterms:created>
  <dcterms:modified xsi:type="dcterms:W3CDTF">2019-09-12T19:56:36Z</dcterms:modified>
</cp:coreProperties>
</file>