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5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9584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 name="Group 71"/>
          <p:cNvGrpSpPr/>
          <p:nvPr/>
        </p:nvGrpSpPr>
        <p:grpSpPr>
          <a:xfrm>
            <a:off x="7303505" y="1994393"/>
            <a:ext cx="1455416" cy="1622805"/>
            <a:chOff x="5409946" y="2404837"/>
            <a:chExt cx="922592" cy="1028701"/>
          </a:xfrm>
          <a:effectLst>
            <a:outerShdw blurRad="50800" dist="38100" dir="2700000" algn="tl" rotWithShape="0">
              <a:prstClr val="black">
                <a:alpha val="40000"/>
              </a:prstClr>
            </a:outerShdw>
          </a:effectLst>
        </p:grpSpPr>
        <p:sp>
          <p:nvSpPr>
            <p:cNvPr id="9238" name="Freeform 22"/>
            <p:cNvSpPr>
              <a:spLocks/>
            </p:cNvSpPr>
            <p:nvPr/>
          </p:nvSpPr>
          <p:spPr bwMode="auto">
            <a:xfrm rot="5400000">
              <a:off x="5715794" y="2816793"/>
              <a:ext cx="515938" cy="717550"/>
            </a:xfrm>
            <a:custGeom>
              <a:avLst/>
              <a:gdLst/>
              <a:ahLst/>
              <a:cxnLst>
                <a:cxn ang="0">
                  <a:pos x="0" y="322"/>
                </a:cxn>
                <a:cxn ang="0">
                  <a:pos x="0" y="0"/>
                </a:cxn>
                <a:cxn ang="0">
                  <a:pos x="325" y="199"/>
                </a:cxn>
                <a:cxn ang="0">
                  <a:pos x="325" y="452"/>
                </a:cxn>
                <a:cxn ang="0">
                  <a:pos x="0" y="322"/>
                </a:cxn>
              </a:cxnLst>
              <a:rect l="0" t="0" r="r" b="b"/>
              <a:pathLst>
                <a:path w="325" h="452">
                  <a:moveTo>
                    <a:pt x="0" y="322"/>
                  </a:moveTo>
                  <a:lnTo>
                    <a:pt x="0" y="0"/>
                  </a:lnTo>
                  <a:lnTo>
                    <a:pt x="325" y="199"/>
                  </a:lnTo>
                  <a:lnTo>
                    <a:pt x="325" y="452"/>
                  </a:lnTo>
                  <a:lnTo>
                    <a:pt x="0" y="322"/>
                  </a:lnTo>
                  <a:close/>
                </a:path>
              </a:pathLst>
            </a:custGeom>
            <a:solidFill>
              <a:srgbClr val="BF25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239" name="Freeform 23"/>
            <p:cNvSpPr>
              <a:spLocks/>
            </p:cNvSpPr>
            <p:nvPr/>
          </p:nvSpPr>
          <p:spPr bwMode="auto">
            <a:xfrm rot="5400000">
              <a:off x="5104353" y="2710431"/>
              <a:ext cx="1028700" cy="417513"/>
            </a:xfrm>
            <a:custGeom>
              <a:avLst/>
              <a:gdLst/>
              <a:ahLst/>
              <a:cxnLst>
                <a:cxn ang="0">
                  <a:pos x="323" y="263"/>
                </a:cxn>
                <a:cxn ang="0">
                  <a:pos x="0" y="128"/>
                </a:cxn>
                <a:cxn ang="0">
                  <a:pos x="323" y="0"/>
                </a:cxn>
                <a:cxn ang="0">
                  <a:pos x="648" y="130"/>
                </a:cxn>
                <a:cxn ang="0">
                  <a:pos x="323" y="263"/>
                </a:cxn>
              </a:cxnLst>
              <a:rect l="0" t="0" r="r" b="b"/>
              <a:pathLst>
                <a:path w="648" h="263">
                  <a:moveTo>
                    <a:pt x="323" y="263"/>
                  </a:moveTo>
                  <a:lnTo>
                    <a:pt x="0" y="128"/>
                  </a:lnTo>
                  <a:lnTo>
                    <a:pt x="323" y="0"/>
                  </a:lnTo>
                  <a:lnTo>
                    <a:pt x="648" y="130"/>
                  </a:lnTo>
                  <a:lnTo>
                    <a:pt x="323" y="263"/>
                  </a:lnTo>
                  <a:close/>
                </a:path>
              </a:pathLst>
            </a:custGeom>
            <a:solidFill>
              <a:srgbClr val="8300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0" name="Freeform 24"/>
            <p:cNvSpPr>
              <a:spLocks/>
            </p:cNvSpPr>
            <p:nvPr/>
          </p:nvSpPr>
          <p:spPr bwMode="auto">
            <a:xfrm rot="5400000">
              <a:off x="5718969" y="2304031"/>
              <a:ext cx="512763" cy="714375"/>
            </a:xfrm>
            <a:custGeom>
              <a:avLst/>
              <a:gdLst/>
              <a:ahLst/>
              <a:cxnLst>
                <a:cxn ang="0">
                  <a:pos x="323" y="322"/>
                </a:cxn>
                <a:cxn ang="0">
                  <a:pos x="0" y="450"/>
                </a:cxn>
                <a:cxn ang="0">
                  <a:pos x="0" y="192"/>
                </a:cxn>
                <a:cxn ang="0">
                  <a:pos x="323" y="0"/>
                </a:cxn>
                <a:cxn ang="0">
                  <a:pos x="323" y="322"/>
                </a:cxn>
              </a:cxnLst>
              <a:rect l="0" t="0" r="r" b="b"/>
              <a:pathLst>
                <a:path w="323" h="450">
                  <a:moveTo>
                    <a:pt x="323" y="322"/>
                  </a:moveTo>
                  <a:lnTo>
                    <a:pt x="0" y="450"/>
                  </a:lnTo>
                  <a:lnTo>
                    <a:pt x="0" y="192"/>
                  </a:lnTo>
                  <a:lnTo>
                    <a:pt x="323" y="0"/>
                  </a:lnTo>
                  <a:lnTo>
                    <a:pt x="323" y="322"/>
                  </a:lnTo>
                  <a:close/>
                </a:path>
              </a:pathLst>
            </a:custGeom>
            <a:solidFill>
              <a:srgbClr val="A107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1" name="Group 70"/>
          <p:cNvGrpSpPr/>
          <p:nvPr/>
        </p:nvGrpSpPr>
        <p:grpSpPr>
          <a:xfrm>
            <a:off x="6387397" y="1508554"/>
            <a:ext cx="1262105" cy="2559421"/>
            <a:chOff x="4829223" y="2096862"/>
            <a:chExt cx="800052" cy="1622425"/>
          </a:xfrm>
          <a:effectLst>
            <a:outerShdw blurRad="50800" dist="38100" dir="2700000" algn="tl" rotWithShape="0">
              <a:prstClr val="black">
                <a:alpha val="40000"/>
              </a:prstClr>
            </a:outerShdw>
          </a:effectLst>
        </p:grpSpPr>
        <p:sp>
          <p:nvSpPr>
            <p:cNvPr id="9241" name="Freeform 25"/>
            <p:cNvSpPr>
              <a:spLocks/>
            </p:cNvSpPr>
            <p:nvPr/>
          </p:nvSpPr>
          <p:spPr bwMode="auto">
            <a:xfrm rot="5400000">
              <a:off x="4893469" y="2181794"/>
              <a:ext cx="820738" cy="650875"/>
            </a:xfrm>
            <a:custGeom>
              <a:avLst/>
              <a:gdLst/>
              <a:ahLst/>
              <a:cxnLst>
                <a:cxn ang="0">
                  <a:pos x="0" y="410"/>
                </a:cxn>
                <a:cxn ang="0">
                  <a:pos x="0" y="147"/>
                </a:cxn>
                <a:cxn ang="0">
                  <a:pos x="517" y="0"/>
                </a:cxn>
                <a:cxn ang="0">
                  <a:pos x="517" y="336"/>
                </a:cxn>
                <a:cxn ang="0">
                  <a:pos x="0" y="410"/>
                </a:cxn>
              </a:cxnLst>
              <a:rect l="0" t="0" r="r" b="b"/>
              <a:pathLst>
                <a:path w="517" h="410">
                  <a:moveTo>
                    <a:pt x="0" y="410"/>
                  </a:moveTo>
                  <a:lnTo>
                    <a:pt x="0" y="147"/>
                  </a:lnTo>
                  <a:lnTo>
                    <a:pt x="517" y="0"/>
                  </a:lnTo>
                  <a:lnTo>
                    <a:pt x="517" y="336"/>
                  </a:lnTo>
                  <a:lnTo>
                    <a:pt x="0" y="410"/>
                  </a:lnTo>
                  <a:close/>
                </a:path>
              </a:pathLst>
            </a:custGeom>
            <a:solidFill>
              <a:srgbClr val="BF25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2" name="Freeform 26"/>
            <p:cNvSpPr>
              <a:spLocks/>
            </p:cNvSpPr>
            <p:nvPr/>
          </p:nvSpPr>
          <p:spPr bwMode="auto">
            <a:xfrm rot="5400000">
              <a:off x="4897437" y="2987449"/>
              <a:ext cx="801688" cy="661988"/>
            </a:xfrm>
            <a:custGeom>
              <a:avLst/>
              <a:gdLst/>
              <a:ahLst/>
              <a:cxnLst>
                <a:cxn ang="0">
                  <a:pos x="505" y="417"/>
                </a:cxn>
                <a:cxn ang="0">
                  <a:pos x="0" y="336"/>
                </a:cxn>
                <a:cxn ang="0">
                  <a:pos x="0" y="0"/>
                </a:cxn>
                <a:cxn ang="0">
                  <a:pos x="503" y="149"/>
                </a:cxn>
                <a:cxn ang="0">
                  <a:pos x="505" y="417"/>
                </a:cxn>
                <a:cxn ang="0">
                  <a:pos x="505" y="417"/>
                </a:cxn>
              </a:cxnLst>
              <a:rect l="0" t="0" r="r" b="b"/>
              <a:pathLst>
                <a:path w="505" h="417">
                  <a:moveTo>
                    <a:pt x="505" y="417"/>
                  </a:moveTo>
                  <a:lnTo>
                    <a:pt x="0" y="336"/>
                  </a:lnTo>
                  <a:lnTo>
                    <a:pt x="0" y="0"/>
                  </a:lnTo>
                  <a:lnTo>
                    <a:pt x="503" y="149"/>
                  </a:lnTo>
                  <a:lnTo>
                    <a:pt x="505" y="417"/>
                  </a:lnTo>
                  <a:lnTo>
                    <a:pt x="505" y="417"/>
                  </a:lnTo>
                  <a:close/>
                </a:path>
              </a:pathLst>
            </a:custGeom>
            <a:solidFill>
              <a:srgbClr val="DD43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243" name="Freeform 27"/>
            <p:cNvSpPr>
              <a:spLocks/>
            </p:cNvSpPr>
            <p:nvPr/>
          </p:nvSpPr>
          <p:spPr bwMode="auto">
            <a:xfrm rot="5400000">
              <a:off x="4153742" y="2772343"/>
              <a:ext cx="1622425" cy="271463"/>
            </a:xfrm>
            <a:custGeom>
              <a:avLst/>
              <a:gdLst/>
              <a:ahLst/>
              <a:cxnLst>
                <a:cxn ang="0">
                  <a:pos x="517" y="0"/>
                </a:cxn>
                <a:cxn ang="0">
                  <a:pos x="1022" y="81"/>
                </a:cxn>
                <a:cxn ang="0">
                  <a:pos x="517" y="171"/>
                </a:cxn>
                <a:cxn ang="0">
                  <a:pos x="0" y="74"/>
                </a:cxn>
                <a:cxn ang="0">
                  <a:pos x="517" y="0"/>
                </a:cxn>
              </a:cxnLst>
              <a:rect l="0" t="0" r="r" b="b"/>
              <a:pathLst>
                <a:path w="1022" h="171">
                  <a:moveTo>
                    <a:pt x="517" y="0"/>
                  </a:moveTo>
                  <a:lnTo>
                    <a:pt x="1022" y="81"/>
                  </a:lnTo>
                  <a:lnTo>
                    <a:pt x="517" y="171"/>
                  </a:lnTo>
                  <a:lnTo>
                    <a:pt x="0" y="74"/>
                  </a:lnTo>
                  <a:lnTo>
                    <a:pt x="517" y="0"/>
                  </a:lnTo>
                  <a:close/>
                </a:path>
              </a:pathLst>
            </a:custGeom>
            <a:solidFill>
              <a:srgbClr val="A107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p:cNvGrpSpPr/>
          <p:nvPr/>
        </p:nvGrpSpPr>
        <p:grpSpPr>
          <a:xfrm>
            <a:off x="3204322" y="1994393"/>
            <a:ext cx="1465982" cy="1622805"/>
            <a:chOff x="2811462" y="2404837"/>
            <a:chExt cx="929290" cy="1028701"/>
          </a:xfrm>
          <a:effectLst>
            <a:outerShdw blurRad="50800" dist="38100" dir="8100000" algn="tr" rotWithShape="0">
              <a:prstClr val="black">
                <a:alpha val="40000"/>
              </a:prstClr>
            </a:outerShdw>
          </a:effectLst>
        </p:grpSpPr>
        <p:sp>
          <p:nvSpPr>
            <p:cNvPr id="9244" name="Freeform 28"/>
            <p:cNvSpPr>
              <a:spLocks/>
            </p:cNvSpPr>
            <p:nvPr/>
          </p:nvSpPr>
          <p:spPr bwMode="auto">
            <a:xfrm rot="5400000">
              <a:off x="2914650" y="2814412"/>
              <a:ext cx="515938" cy="722313"/>
            </a:xfrm>
            <a:custGeom>
              <a:avLst/>
              <a:gdLst/>
              <a:ahLst/>
              <a:cxnLst>
                <a:cxn ang="0">
                  <a:pos x="0" y="130"/>
                </a:cxn>
                <a:cxn ang="0">
                  <a:pos x="0" y="455"/>
                </a:cxn>
                <a:cxn ang="0">
                  <a:pos x="325" y="253"/>
                </a:cxn>
                <a:cxn ang="0">
                  <a:pos x="325" y="0"/>
                </a:cxn>
                <a:cxn ang="0">
                  <a:pos x="0" y="130"/>
                </a:cxn>
              </a:cxnLst>
              <a:rect l="0" t="0" r="r" b="b"/>
              <a:pathLst>
                <a:path w="325" h="455">
                  <a:moveTo>
                    <a:pt x="0" y="130"/>
                  </a:moveTo>
                  <a:lnTo>
                    <a:pt x="0" y="455"/>
                  </a:lnTo>
                  <a:lnTo>
                    <a:pt x="325" y="253"/>
                  </a:lnTo>
                  <a:lnTo>
                    <a:pt x="325" y="0"/>
                  </a:lnTo>
                  <a:lnTo>
                    <a:pt x="0" y="130"/>
                  </a:lnTo>
                  <a:close/>
                </a:path>
              </a:pathLst>
            </a:custGeom>
            <a:solidFill>
              <a:srgbClr val="FF8A2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245" name="Freeform 29"/>
            <p:cNvSpPr>
              <a:spLocks/>
            </p:cNvSpPr>
            <p:nvPr/>
          </p:nvSpPr>
          <p:spPr bwMode="auto">
            <a:xfrm rot="5400000">
              <a:off x="3017646" y="2710431"/>
              <a:ext cx="1028700" cy="417513"/>
            </a:xfrm>
            <a:custGeom>
              <a:avLst/>
              <a:gdLst/>
              <a:ahLst/>
              <a:cxnLst>
                <a:cxn ang="0">
                  <a:pos x="323" y="0"/>
                </a:cxn>
                <a:cxn ang="0">
                  <a:pos x="0" y="135"/>
                </a:cxn>
                <a:cxn ang="0">
                  <a:pos x="323" y="263"/>
                </a:cxn>
                <a:cxn ang="0">
                  <a:pos x="648" y="133"/>
                </a:cxn>
                <a:cxn ang="0">
                  <a:pos x="323" y="0"/>
                </a:cxn>
              </a:cxnLst>
              <a:rect l="0" t="0" r="r" b="b"/>
              <a:pathLst>
                <a:path w="648" h="263">
                  <a:moveTo>
                    <a:pt x="323" y="0"/>
                  </a:moveTo>
                  <a:lnTo>
                    <a:pt x="0" y="135"/>
                  </a:lnTo>
                  <a:lnTo>
                    <a:pt x="323" y="263"/>
                  </a:lnTo>
                  <a:lnTo>
                    <a:pt x="648" y="133"/>
                  </a:lnTo>
                  <a:lnTo>
                    <a:pt x="323" y="0"/>
                  </a:lnTo>
                  <a:close/>
                </a:path>
              </a:pathLst>
            </a:custGeom>
            <a:solidFill>
              <a:srgbClr val="C94E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6" name="Freeform 30"/>
            <p:cNvSpPr>
              <a:spLocks/>
            </p:cNvSpPr>
            <p:nvPr/>
          </p:nvSpPr>
          <p:spPr bwMode="auto">
            <a:xfrm rot="5400000">
              <a:off x="2914650" y="2301650"/>
              <a:ext cx="512763" cy="719138"/>
            </a:xfrm>
            <a:custGeom>
              <a:avLst/>
              <a:gdLst/>
              <a:ahLst/>
              <a:cxnLst>
                <a:cxn ang="0">
                  <a:pos x="323" y="128"/>
                </a:cxn>
                <a:cxn ang="0">
                  <a:pos x="0" y="0"/>
                </a:cxn>
                <a:cxn ang="0">
                  <a:pos x="0" y="258"/>
                </a:cxn>
                <a:cxn ang="0">
                  <a:pos x="323" y="453"/>
                </a:cxn>
                <a:cxn ang="0">
                  <a:pos x="323" y="128"/>
                </a:cxn>
              </a:cxnLst>
              <a:rect l="0" t="0" r="r" b="b"/>
              <a:pathLst>
                <a:path w="323" h="453">
                  <a:moveTo>
                    <a:pt x="323" y="128"/>
                  </a:moveTo>
                  <a:lnTo>
                    <a:pt x="0" y="0"/>
                  </a:lnTo>
                  <a:lnTo>
                    <a:pt x="0" y="258"/>
                  </a:lnTo>
                  <a:lnTo>
                    <a:pt x="323" y="453"/>
                  </a:lnTo>
                  <a:lnTo>
                    <a:pt x="323" y="128"/>
                  </a:lnTo>
                  <a:close/>
                </a:path>
              </a:pathLst>
            </a:custGeom>
            <a:solidFill>
              <a:srgbClr val="E76C0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9" name="Group 68"/>
          <p:cNvGrpSpPr/>
          <p:nvPr/>
        </p:nvGrpSpPr>
        <p:grpSpPr>
          <a:xfrm>
            <a:off x="4321251" y="1508554"/>
            <a:ext cx="1259947" cy="2559421"/>
            <a:chOff x="3519487" y="2096862"/>
            <a:chExt cx="798684" cy="1622425"/>
          </a:xfrm>
          <a:effectLst>
            <a:outerShdw blurRad="50800" dist="38100" dir="8100000" algn="tr" rotWithShape="0">
              <a:prstClr val="black">
                <a:alpha val="40000"/>
              </a:prstClr>
            </a:outerShdw>
          </a:effectLst>
        </p:grpSpPr>
        <p:sp>
          <p:nvSpPr>
            <p:cNvPr id="9247" name="Freeform 31"/>
            <p:cNvSpPr>
              <a:spLocks/>
            </p:cNvSpPr>
            <p:nvPr/>
          </p:nvSpPr>
          <p:spPr bwMode="auto">
            <a:xfrm rot="5400000">
              <a:off x="3434557" y="2181794"/>
              <a:ext cx="820738" cy="650875"/>
            </a:xfrm>
            <a:custGeom>
              <a:avLst/>
              <a:gdLst/>
              <a:ahLst/>
              <a:cxnLst>
                <a:cxn ang="0">
                  <a:pos x="0" y="0"/>
                </a:cxn>
                <a:cxn ang="0">
                  <a:pos x="0" y="263"/>
                </a:cxn>
                <a:cxn ang="0">
                  <a:pos x="517" y="410"/>
                </a:cxn>
                <a:cxn ang="0">
                  <a:pos x="517" y="74"/>
                </a:cxn>
                <a:cxn ang="0">
                  <a:pos x="0" y="0"/>
                </a:cxn>
              </a:cxnLst>
              <a:rect l="0" t="0" r="r" b="b"/>
              <a:pathLst>
                <a:path w="517" h="410">
                  <a:moveTo>
                    <a:pt x="0" y="0"/>
                  </a:moveTo>
                  <a:lnTo>
                    <a:pt x="0" y="263"/>
                  </a:lnTo>
                  <a:lnTo>
                    <a:pt x="517" y="410"/>
                  </a:lnTo>
                  <a:lnTo>
                    <a:pt x="517" y="74"/>
                  </a:lnTo>
                  <a:lnTo>
                    <a:pt x="0" y="0"/>
                  </a:lnTo>
                  <a:close/>
                </a:path>
              </a:pathLst>
            </a:custGeom>
            <a:solidFill>
              <a:srgbClr val="E44A2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48" name="Freeform 32"/>
            <p:cNvSpPr>
              <a:spLocks/>
            </p:cNvSpPr>
            <p:nvPr/>
          </p:nvSpPr>
          <p:spPr bwMode="auto">
            <a:xfrm rot="5400000">
              <a:off x="3449637" y="2987449"/>
              <a:ext cx="801688" cy="661988"/>
            </a:xfrm>
            <a:custGeom>
              <a:avLst/>
              <a:gdLst/>
              <a:ahLst/>
              <a:cxnLst>
                <a:cxn ang="0">
                  <a:pos x="505" y="0"/>
                </a:cxn>
                <a:cxn ang="0">
                  <a:pos x="0" y="81"/>
                </a:cxn>
                <a:cxn ang="0">
                  <a:pos x="0" y="417"/>
                </a:cxn>
                <a:cxn ang="0">
                  <a:pos x="503" y="270"/>
                </a:cxn>
                <a:cxn ang="0">
                  <a:pos x="505" y="0"/>
                </a:cxn>
                <a:cxn ang="0">
                  <a:pos x="505" y="0"/>
                </a:cxn>
              </a:cxnLst>
              <a:rect l="0" t="0" r="r" b="b"/>
              <a:pathLst>
                <a:path w="505" h="417">
                  <a:moveTo>
                    <a:pt x="505" y="0"/>
                  </a:moveTo>
                  <a:lnTo>
                    <a:pt x="0" y="81"/>
                  </a:lnTo>
                  <a:lnTo>
                    <a:pt x="0" y="417"/>
                  </a:lnTo>
                  <a:lnTo>
                    <a:pt x="503" y="270"/>
                  </a:lnTo>
                  <a:lnTo>
                    <a:pt x="505" y="0"/>
                  </a:lnTo>
                  <a:lnTo>
                    <a:pt x="505" y="0"/>
                  </a:lnTo>
                  <a:close/>
                </a:path>
              </a:pathLst>
            </a:custGeom>
            <a:solidFill>
              <a:srgbClr val="FF684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249" name="Freeform 33"/>
            <p:cNvSpPr>
              <a:spLocks/>
            </p:cNvSpPr>
            <p:nvPr/>
          </p:nvSpPr>
          <p:spPr bwMode="auto">
            <a:xfrm rot="5400000">
              <a:off x="3371227" y="2772343"/>
              <a:ext cx="1622425" cy="271463"/>
            </a:xfrm>
            <a:custGeom>
              <a:avLst/>
              <a:gdLst/>
              <a:ahLst/>
              <a:cxnLst>
                <a:cxn ang="0">
                  <a:pos x="0" y="97"/>
                </a:cxn>
                <a:cxn ang="0">
                  <a:pos x="517" y="171"/>
                </a:cxn>
                <a:cxn ang="0">
                  <a:pos x="1022" y="90"/>
                </a:cxn>
                <a:cxn ang="0">
                  <a:pos x="517" y="0"/>
                </a:cxn>
                <a:cxn ang="0">
                  <a:pos x="0" y="97"/>
                </a:cxn>
              </a:cxnLst>
              <a:rect l="0" t="0" r="r" b="b"/>
              <a:pathLst>
                <a:path w="1022" h="171">
                  <a:moveTo>
                    <a:pt x="0" y="97"/>
                  </a:moveTo>
                  <a:lnTo>
                    <a:pt x="517" y="171"/>
                  </a:lnTo>
                  <a:lnTo>
                    <a:pt x="1022" y="90"/>
                  </a:lnTo>
                  <a:lnTo>
                    <a:pt x="517" y="0"/>
                  </a:lnTo>
                  <a:lnTo>
                    <a:pt x="0" y="97"/>
                  </a:lnTo>
                  <a:close/>
                </a:path>
              </a:pathLst>
            </a:custGeom>
            <a:solidFill>
              <a:srgbClr val="C62C0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p:cNvGrpSpPr/>
          <p:nvPr/>
        </p:nvGrpSpPr>
        <p:grpSpPr>
          <a:xfrm>
            <a:off x="5405627" y="1015200"/>
            <a:ext cx="1121939" cy="3566160"/>
            <a:chOff x="4206876" y="1784124"/>
            <a:chExt cx="711200" cy="2260600"/>
          </a:xfrm>
          <a:effectLst>
            <a:outerShdw blurRad="63500" sx="102000" sy="102000" algn="ctr" rotWithShape="0">
              <a:prstClr val="black">
                <a:alpha val="40000"/>
              </a:prstClr>
            </a:outerShdw>
          </a:effectLst>
        </p:grpSpPr>
        <p:sp>
          <p:nvSpPr>
            <p:cNvPr id="9250" name="Freeform 34"/>
            <p:cNvSpPr>
              <a:spLocks/>
            </p:cNvSpPr>
            <p:nvPr/>
          </p:nvSpPr>
          <p:spPr bwMode="auto">
            <a:xfrm rot="5400000">
              <a:off x="3998913" y="3125562"/>
              <a:ext cx="1127125" cy="711200"/>
            </a:xfrm>
            <a:custGeom>
              <a:avLst/>
              <a:gdLst/>
              <a:ahLst/>
              <a:cxnLst>
                <a:cxn ang="0">
                  <a:pos x="0" y="448"/>
                </a:cxn>
                <a:cxn ang="0">
                  <a:pos x="0" y="0"/>
                </a:cxn>
                <a:cxn ang="0">
                  <a:pos x="710" y="78"/>
                </a:cxn>
                <a:cxn ang="0">
                  <a:pos x="710" y="369"/>
                </a:cxn>
                <a:cxn ang="0">
                  <a:pos x="0" y="448"/>
                </a:cxn>
              </a:cxnLst>
              <a:rect l="0" t="0" r="r" b="b"/>
              <a:pathLst>
                <a:path w="710" h="448">
                  <a:moveTo>
                    <a:pt x="0" y="448"/>
                  </a:moveTo>
                  <a:lnTo>
                    <a:pt x="0" y="0"/>
                  </a:lnTo>
                  <a:lnTo>
                    <a:pt x="710" y="78"/>
                  </a:lnTo>
                  <a:lnTo>
                    <a:pt x="710" y="369"/>
                  </a:lnTo>
                  <a:lnTo>
                    <a:pt x="0" y="448"/>
                  </a:lnTo>
                  <a:close/>
                </a:path>
              </a:pathLst>
            </a:custGeom>
            <a:solidFill>
              <a:srgbClr val="ED532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51" name="Freeform 35"/>
            <p:cNvSpPr>
              <a:spLocks/>
            </p:cNvSpPr>
            <p:nvPr/>
          </p:nvSpPr>
          <p:spPr bwMode="auto">
            <a:xfrm rot="5400000">
              <a:off x="3995738" y="1995262"/>
              <a:ext cx="1133475" cy="711200"/>
            </a:xfrm>
            <a:custGeom>
              <a:avLst/>
              <a:gdLst/>
              <a:ahLst/>
              <a:cxnLst>
                <a:cxn ang="0">
                  <a:pos x="714" y="0"/>
                </a:cxn>
                <a:cxn ang="0">
                  <a:pos x="714" y="448"/>
                </a:cxn>
                <a:cxn ang="0">
                  <a:pos x="0" y="369"/>
                </a:cxn>
                <a:cxn ang="0">
                  <a:pos x="0" y="83"/>
                </a:cxn>
                <a:cxn ang="0">
                  <a:pos x="714" y="0"/>
                </a:cxn>
              </a:cxnLst>
              <a:rect l="0" t="0" r="r" b="b"/>
              <a:pathLst>
                <a:path w="714" h="448">
                  <a:moveTo>
                    <a:pt x="714" y="0"/>
                  </a:moveTo>
                  <a:lnTo>
                    <a:pt x="714" y="448"/>
                  </a:lnTo>
                  <a:lnTo>
                    <a:pt x="0" y="369"/>
                  </a:lnTo>
                  <a:lnTo>
                    <a:pt x="0" y="83"/>
                  </a:lnTo>
                  <a:lnTo>
                    <a:pt x="714" y="0"/>
                  </a:lnTo>
                  <a:close/>
                </a:path>
              </a:pathLst>
            </a:custGeom>
            <a:solidFill>
              <a:srgbClr val="CF351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81"/>
          <p:cNvGrpSpPr/>
          <p:nvPr/>
        </p:nvGrpSpPr>
        <p:grpSpPr>
          <a:xfrm flipH="1" flipV="1">
            <a:off x="7185275" y="4052878"/>
            <a:ext cx="1461718" cy="995810"/>
            <a:chOff x="3376482" y="1459073"/>
            <a:chExt cx="455253" cy="221445"/>
          </a:xfrm>
        </p:grpSpPr>
        <p:cxnSp>
          <p:nvCxnSpPr>
            <p:cNvPr id="60" name="Straight Connector 59"/>
            <p:cNvCxnSpPr/>
            <p:nvPr/>
          </p:nvCxnSpPr>
          <p:spPr>
            <a:xfrm flipH="1" flipV="1">
              <a:off x="3592681" y="1460250"/>
              <a:ext cx="239054" cy="220268"/>
            </a:xfrm>
            <a:prstGeom prst="line">
              <a:avLst/>
            </a:prstGeom>
            <a:ln w="19050" cap="rnd">
              <a:solidFill>
                <a:schemeClr val="bg1"/>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H="1" flipV="1">
              <a:off x="3376482" y="1459073"/>
              <a:ext cx="216200" cy="0"/>
            </a:xfrm>
            <a:prstGeom prst="line">
              <a:avLst/>
            </a:prstGeom>
            <a:ln w="19050" cap="rnd">
              <a:solidFill>
                <a:schemeClr val="bg1"/>
              </a:solidFill>
              <a:prstDash val="dash"/>
              <a:headEnd type="oval"/>
              <a:tailEnd type="oval"/>
            </a:ln>
          </p:spPr>
          <p:style>
            <a:lnRef idx="1">
              <a:schemeClr val="accent1"/>
            </a:lnRef>
            <a:fillRef idx="0">
              <a:schemeClr val="accent1"/>
            </a:fillRef>
            <a:effectRef idx="0">
              <a:schemeClr val="accent1"/>
            </a:effectRef>
            <a:fontRef idx="minor">
              <a:schemeClr val="tx1"/>
            </a:fontRef>
          </p:style>
        </p:cxnSp>
      </p:grpSp>
      <p:sp>
        <p:nvSpPr>
          <p:cNvPr id="54" name="Text Box 10"/>
          <p:cNvSpPr txBox="1">
            <a:spLocks noChangeArrowheads="1"/>
          </p:cNvSpPr>
          <p:nvPr/>
        </p:nvSpPr>
        <p:spPr bwMode="auto">
          <a:xfrm>
            <a:off x="9449039" y="2015012"/>
            <a:ext cx="2604416" cy="1538883"/>
          </a:xfrm>
          <a:prstGeom prst="rect">
            <a:avLst/>
          </a:prstGeom>
          <a:noFill/>
          <a:ln w="9525">
            <a:noFill/>
            <a:miter lim="800000"/>
            <a:headEnd/>
            <a:tailEnd/>
          </a:ln>
        </p:spPr>
        <p:txBody>
          <a:bodyPr wrap="square" lIns="60960" tIns="30480" rIns="60960" bIns="30480">
            <a:spAutoFit/>
          </a:bodyPr>
          <a:lstStyle/>
          <a:p>
            <a:r>
              <a:rPr lang="en-US" sz="1400" dirty="0">
                <a:solidFill>
                  <a:srgbClr val="A10700"/>
                </a:solidFill>
                <a:latin typeface="Bernard MT Condensed" panose="02050806060905020404" pitchFamily="18" charset="0"/>
              </a:rPr>
              <a:t>LOREM IPSUM DOLOR</a:t>
            </a:r>
          </a:p>
          <a:p>
            <a:endParaRPr lang="en-US" sz="400" dirty="0">
              <a:solidFill>
                <a:schemeClr val="bg1">
                  <a:lumMod val="95000"/>
                </a:schemeClr>
              </a:solidFill>
              <a:latin typeface="Bernard MT Condensed" panose="02050806060905020404" pitchFamily="18" charset="0"/>
            </a:endParaRPr>
          </a:p>
          <a:p>
            <a:r>
              <a:rPr lang="en-US" sz="13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3" name="Text Box 10"/>
          <p:cNvSpPr txBox="1">
            <a:spLocks noChangeArrowheads="1"/>
          </p:cNvSpPr>
          <p:nvPr/>
        </p:nvSpPr>
        <p:spPr bwMode="auto">
          <a:xfrm>
            <a:off x="280909" y="2273912"/>
            <a:ext cx="2815956" cy="1538883"/>
          </a:xfrm>
          <a:prstGeom prst="rect">
            <a:avLst/>
          </a:prstGeom>
          <a:noFill/>
          <a:ln w="9525">
            <a:noFill/>
            <a:miter lim="800000"/>
            <a:headEnd/>
            <a:tailEnd/>
          </a:ln>
        </p:spPr>
        <p:txBody>
          <a:bodyPr wrap="square" lIns="60960" tIns="30480" rIns="60960" bIns="30480">
            <a:spAutoFit/>
          </a:bodyPr>
          <a:lstStyle/>
          <a:p>
            <a:r>
              <a:rPr lang="en-US" sz="1400" dirty="0">
                <a:solidFill>
                  <a:srgbClr val="E76C0F"/>
                </a:solidFill>
                <a:latin typeface="Bernard MT Condensed" panose="02050806060905020404" pitchFamily="18" charset="0"/>
              </a:rPr>
              <a:t>LOREM IPSUM DOLOR</a:t>
            </a:r>
          </a:p>
          <a:p>
            <a:endParaRPr lang="en-US" sz="400" dirty="0">
              <a:solidFill>
                <a:schemeClr val="bg1">
                  <a:lumMod val="95000"/>
                </a:schemeClr>
              </a:solidFill>
              <a:latin typeface="Bernard MT Condensed" panose="02050806060905020404" pitchFamily="18" charset="0"/>
            </a:endParaRPr>
          </a:p>
          <a:p>
            <a:r>
              <a:rPr lang="en-US" sz="13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6" name="Text Box 10"/>
          <p:cNvSpPr txBox="1">
            <a:spLocks noChangeArrowheads="1"/>
          </p:cNvSpPr>
          <p:nvPr/>
        </p:nvSpPr>
        <p:spPr bwMode="auto">
          <a:xfrm>
            <a:off x="4823719" y="5230480"/>
            <a:ext cx="2905931" cy="1338828"/>
          </a:xfrm>
          <a:prstGeom prst="rect">
            <a:avLst/>
          </a:prstGeom>
          <a:noFill/>
          <a:ln w="9525">
            <a:noFill/>
            <a:miter lim="800000"/>
            <a:headEnd/>
            <a:tailEnd/>
          </a:ln>
        </p:spPr>
        <p:txBody>
          <a:bodyPr wrap="square" lIns="60960" tIns="30480" rIns="60960" bIns="30480">
            <a:spAutoFit/>
          </a:bodyPr>
          <a:lstStyle/>
          <a:p>
            <a:r>
              <a:rPr lang="en-US" sz="1400" dirty="0">
                <a:solidFill>
                  <a:srgbClr val="CF3510"/>
                </a:solidFill>
                <a:latin typeface="Bernard MT Condensed" panose="02050806060905020404" pitchFamily="18" charset="0"/>
              </a:rPr>
              <a:t>LOREM IPSUM DOLOR</a:t>
            </a:r>
          </a:p>
          <a:p>
            <a:endParaRPr lang="en-US" sz="400" dirty="0">
              <a:solidFill>
                <a:schemeClr val="bg1">
                  <a:lumMod val="95000"/>
                </a:schemeClr>
              </a:solidFill>
              <a:latin typeface="Bernard MT Condensed" panose="02050806060905020404" pitchFamily="18" charset="0"/>
            </a:endParaRPr>
          </a:p>
          <a:p>
            <a:r>
              <a:rPr lang="en-US" sz="13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4" name="Text Box 10"/>
          <p:cNvSpPr txBox="1">
            <a:spLocks noChangeArrowheads="1"/>
          </p:cNvSpPr>
          <p:nvPr/>
        </p:nvSpPr>
        <p:spPr bwMode="auto">
          <a:xfrm>
            <a:off x="8803014" y="4876656"/>
            <a:ext cx="2905931" cy="1338828"/>
          </a:xfrm>
          <a:prstGeom prst="rect">
            <a:avLst/>
          </a:prstGeom>
          <a:noFill/>
          <a:ln w="9525">
            <a:noFill/>
            <a:miter lim="800000"/>
            <a:headEnd/>
            <a:tailEnd/>
          </a:ln>
        </p:spPr>
        <p:txBody>
          <a:bodyPr wrap="square" lIns="60960" tIns="30480" rIns="60960" bIns="30480">
            <a:spAutoFit/>
          </a:bodyPr>
          <a:lstStyle/>
          <a:p>
            <a:r>
              <a:rPr lang="en-US" sz="1400" dirty="0">
                <a:solidFill>
                  <a:srgbClr val="BF2500"/>
                </a:solidFill>
                <a:latin typeface="Bernard MT Condensed" panose="02050806060905020404" pitchFamily="18" charset="0"/>
              </a:rPr>
              <a:t>LOREM IPSUM DOLOR</a:t>
            </a:r>
          </a:p>
          <a:p>
            <a:endParaRPr lang="en-US" sz="400" dirty="0">
              <a:solidFill>
                <a:schemeClr val="bg1">
                  <a:lumMod val="95000"/>
                </a:schemeClr>
              </a:solidFill>
              <a:latin typeface="Bernard MT Condensed" panose="02050806060905020404" pitchFamily="18" charset="0"/>
            </a:endParaRPr>
          </a:p>
          <a:p>
            <a:r>
              <a:rPr lang="en-US" sz="13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7" name="Text Box 10"/>
          <p:cNvSpPr txBox="1">
            <a:spLocks noChangeArrowheads="1"/>
          </p:cNvSpPr>
          <p:nvPr/>
        </p:nvSpPr>
        <p:spPr bwMode="auto">
          <a:xfrm>
            <a:off x="917933" y="4870470"/>
            <a:ext cx="2815955" cy="1569660"/>
          </a:xfrm>
          <a:prstGeom prst="rect">
            <a:avLst/>
          </a:prstGeom>
          <a:noFill/>
          <a:ln w="9525">
            <a:noFill/>
            <a:miter lim="800000"/>
            <a:headEnd/>
            <a:tailEnd/>
          </a:ln>
        </p:spPr>
        <p:txBody>
          <a:bodyPr wrap="square" lIns="60960" tIns="30480" rIns="60960" bIns="30480">
            <a:spAutoFit/>
          </a:bodyPr>
          <a:lstStyle/>
          <a:p>
            <a:r>
              <a:rPr lang="en-US" sz="1400" dirty="0">
                <a:solidFill>
                  <a:srgbClr val="E44A25"/>
                </a:solidFill>
                <a:latin typeface="Bernard MT Condensed" panose="02050806060905020404" pitchFamily="18" charset="0"/>
              </a:rPr>
              <a:t>LOREM IPSUM DOLOR</a:t>
            </a:r>
          </a:p>
          <a:p>
            <a:endParaRPr lang="en-US" sz="400" dirty="0">
              <a:solidFill>
                <a:schemeClr val="bg1">
                  <a:lumMod val="95000"/>
                </a:schemeClr>
              </a:solidFill>
              <a:latin typeface="Bernard MT Condensed" panose="02050806060905020404" pitchFamily="18" charset="0"/>
            </a:endParaRPr>
          </a:p>
          <a:p>
            <a:endParaRPr lang="en-US" sz="200" dirty="0">
              <a:solidFill>
                <a:schemeClr val="bg1">
                  <a:lumMod val="95000"/>
                </a:schemeClr>
              </a:solidFill>
              <a:latin typeface="Candara" panose="020E0502030303020204" pitchFamily="34" charset="0"/>
            </a:endParaRPr>
          </a:p>
          <a:p>
            <a:r>
              <a:rPr lang="en-US" sz="13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79" name="Group 81"/>
          <p:cNvGrpSpPr/>
          <p:nvPr/>
        </p:nvGrpSpPr>
        <p:grpSpPr>
          <a:xfrm rot="8196604" flipH="1" flipV="1">
            <a:off x="8485048" y="1843428"/>
            <a:ext cx="724076" cy="635278"/>
            <a:chOff x="3376482" y="1459073"/>
            <a:chExt cx="455253" cy="221445"/>
          </a:xfrm>
        </p:grpSpPr>
        <p:cxnSp>
          <p:nvCxnSpPr>
            <p:cNvPr id="80" name="Straight Connector 79"/>
            <p:cNvCxnSpPr/>
            <p:nvPr/>
          </p:nvCxnSpPr>
          <p:spPr>
            <a:xfrm flipH="1" flipV="1">
              <a:off x="3592681" y="1460250"/>
              <a:ext cx="239054" cy="220268"/>
            </a:xfrm>
            <a:prstGeom prst="line">
              <a:avLst/>
            </a:prstGeom>
            <a:ln w="19050" cap="rnd">
              <a:solidFill>
                <a:schemeClr val="bg1"/>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flipV="1">
              <a:off x="3376482" y="1459073"/>
              <a:ext cx="216200" cy="0"/>
            </a:xfrm>
            <a:prstGeom prst="line">
              <a:avLst/>
            </a:prstGeom>
            <a:ln w="19050" cap="rnd">
              <a:solidFill>
                <a:schemeClr val="bg1"/>
              </a:solidFill>
              <a:prstDash val="dash"/>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85" name="Group 81"/>
          <p:cNvGrpSpPr/>
          <p:nvPr/>
        </p:nvGrpSpPr>
        <p:grpSpPr>
          <a:xfrm flipV="1">
            <a:off x="2989643" y="4052878"/>
            <a:ext cx="1770095" cy="995810"/>
            <a:chOff x="3280437" y="1459073"/>
            <a:chExt cx="551298" cy="221445"/>
          </a:xfrm>
        </p:grpSpPr>
        <p:cxnSp>
          <p:nvCxnSpPr>
            <p:cNvPr id="86" name="Straight Connector 85"/>
            <p:cNvCxnSpPr/>
            <p:nvPr/>
          </p:nvCxnSpPr>
          <p:spPr>
            <a:xfrm flipH="1" flipV="1">
              <a:off x="3592681" y="1460250"/>
              <a:ext cx="239054" cy="220268"/>
            </a:xfrm>
            <a:prstGeom prst="line">
              <a:avLst/>
            </a:prstGeom>
            <a:ln w="19050" cap="rnd">
              <a:solidFill>
                <a:schemeClr val="bg1"/>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flipV="1">
              <a:off x="3280437" y="1459073"/>
              <a:ext cx="313270" cy="0"/>
            </a:xfrm>
            <a:prstGeom prst="line">
              <a:avLst/>
            </a:prstGeom>
            <a:ln w="19050" cap="rnd">
              <a:solidFill>
                <a:schemeClr val="bg1"/>
              </a:solidFill>
              <a:prstDash val="dash"/>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88" name="Group 81"/>
          <p:cNvGrpSpPr/>
          <p:nvPr/>
        </p:nvGrpSpPr>
        <p:grpSpPr>
          <a:xfrm rot="13403396" flipV="1">
            <a:off x="2519836" y="1757094"/>
            <a:ext cx="806411" cy="1097276"/>
            <a:chOff x="3376482" y="1457904"/>
            <a:chExt cx="507024" cy="382489"/>
          </a:xfrm>
        </p:grpSpPr>
        <p:cxnSp>
          <p:nvCxnSpPr>
            <p:cNvPr id="89" name="Straight Connector 88"/>
            <p:cNvCxnSpPr/>
            <p:nvPr/>
          </p:nvCxnSpPr>
          <p:spPr>
            <a:xfrm flipH="1" flipV="1">
              <a:off x="3596048" y="1457904"/>
              <a:ext cx="287458" cy="382489"/>
            </a:xfrm>
            <a:prstGeom prst="line">
              <a:avLst/>
            </a:prstGeom>
            <a:ln w="19050" cap="rnd">
              <a:solidFill>
                <a:schemeClr val="bg1"/>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flipV="1">
              <a:off x="3376482" y="1459073"/>
              <a:ext cx="216200" cy="0"/>
            </a:xfrm>
            <a:prstGeom prst="line">
              <a:avLst/>
            </a:prstGeom>
            <a:ln w="19050" cap="rnd">
              <a:solidFill>
                <a:schemeClr val="bg1"/>
              </a:solidFill>
              <a:prstDash val="dash"/>
              <a:headEnd type="oval"/>
              <a:tailEnd type="oval"/>
            </a:ln>
          </p:spPr>
          <p:style>
            <a:lnRef idx="1">
              <a:schemeClr val="accent1"/>
            </a:lnRef>
            <a:fillRef idx="0">
              <a:schemeClr val="accent1"/>
            </a:fillRef>
            <a:effectRef idx="0">
              <a:schemeClr val="accent1"/>
            </a:effectRef>
            <a:fontRef idx="minor">
              <a:schemeClr val="tx1"/>
            </a:fontRef>
          </p:style>
        </p:cxnSp>
      </p:grpSp>
      <p:cxnSp>
        <p:nvCxnSpPr>
          <p:cNvPr id="91" name="Straight Connector 90"/>
          <p:cNvCxnSpPr/>
          <p:nvPr/>
        </p:nvCxnSpPr>
        <p:spPr>
          <a:xfrm rot="5400000" flipH="1">
            <a:off x="5715769" y="4781109"/>
            <a:ext cx="365760" cy="0"/>
          </a:xfrm>
          <a:prstGeom prst="line">
            <a:avLst/>
          </a:prstGeom>
          <a:ln w="19050" cap="rnd">
            <a:solidFill>
              <a:schemeClr val="bg1"/>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F6FD42F9-C4DB-4438-9851-D59799BD29D9}"/>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40" name="Picture 39">
            <a:hlinkClick r:id="rId2"/>
            <a:extLst>
              <a:ext uri="{FF2B5EF4-FFF2-40B4-BE49-F238E27FC236}">
                <a16:creationId xmlns:a16="http://schemas.microsoft.com/office/drawing/2014/main" id="{4C2FC8D4-631A-45B0-9944-C9B8248796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01391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500"/>
                                        <p:tgtEl>
                                          <p:spTgt spid="49"/>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68"/>
                                        </p:tgtEl>
                                        <p:attrNameLst>
                                          <p:attrName>style.visibility</p:attrName>
                                        </p:attrNameLst>
                                      </p:cBhvr>
                                      <p:to>
                                        <p:strVal val="visible"/>
                                      </p:to>
                                    </p:set>
                                    <p:anim calcmode="lin" valueType="num">
                                      <p:cBhvr>
                                        <p:cTn id="11" dur="1000" fill="hold"/>
                                        <p:tgtEl>
                                          <p:spTgt spid="68"/>
                                        </p:tgtEl>
                                        <p:attrNameLst>
                                          <p:attrName>ppt_w</p:attrName>
                                        </p:attrNameLst>
                                      </p:cBhvr>
                                      <p:tavLst>
                                        <p:tav tm="0">
                                          <p:val>
                                            <p:fltVal val="0"/>
                                          </p:val>
                                        </p:tav>
                                        <p:tav tm="100000">
                                          <p:val>
                                            <p:strVal val="#ppt_w"/>
                                          </p:val>
                                        </p:tav>
                                      </p:tavLst>
                                    </p:anim>
                                    <p:anim calcmode="lin" valueType="num">
                                      <p:cBhvr>
                                        <p:cTn id="12" dur="1000" fill="hold"/>
                                        <p:tgtEl>
                                          <p:spTgt spid="68"/>
                                        </p:tgtEl>
                                        <p:attrNameLst>
                                          <p:attrName>ppt_h</p:attrName>
                                        </p:attrNameLst>
                                      </p:cBhvr>
                                      <p:tavLst>
                                        <p:tav tm="0">
                                          <p:val>
                                            <p:fltVal val="0"/>
                                          </p:val>
                                        </p:tav>
                                        <p:tav tm="100000">
                                          <p:val>
                                            <p:strVal val="#ppt_h"/>
                                          </p:val>
                                        </p:tav>
                                      </p:tavLst>
                                    </p:anim>
                                    <p:anim calcmode="lin" valueType="num">
                                      <p:cBhvr>
                                        <p:cTn id="13" dur="1000" fill="hold"/>
                                        <p:tgtEl>
                                          <p:spTgt spid="68"/>
                                        </p:tgtEl>
                                        <p:attrNameLst>
                                          <p:attrName>style.rotation</p:attrName>
                                        </p:attrNameLst>
                                      </p:cBhvr>
                                      <p:tavLst>
                                        <p:tav tm="0">
                                          <p:val>
                                            <p:fltVal val="90"/>
                                          </p:val>
                                        </p:tav>
                                        <p:tav tm="100000">
                                          <p:val>
                                            <p:fltVal val="0"/>
                                          </p:val>
                                        </p:tav>
                                      </p:tavLst>
                                    </p:anim>
                                    <p:animEffect transition="in" filter="fade">
                                      <p:cBhvr>
                                        <p:cTn id="14" dur="1000"/>
                                        <p:tgtEl>
                                          <p:spTgt spid="68"/>
                                        </p:tgtEl>
                                      </p:cBhvr>
                                    </p:animEffect>
                                  </p:childTnLst>
                                </p:cTn>
                              </p:par>
                            </p:childTnLst>
                          </p:cTn>
                        </p:par>
                        <p:par>
                          <p:cTn id="15" fill="hold">
                            <p:stCondLst>
                              <p:cond delay="1500"/>
                            </p:stCondLst>
                            <p:childTnLst>
                              <p:par>
                                <p:cTn id="16" presetID="22" presetClass="entr" presetSubtype="2" fill="hold" nodeType="afterEffect">
                                  <p:stCondLst>
                                    <p:cond delay="0"/>
                                  </p:stCondLst>
                                  <p:childTnLst>
                                    <p:set>
                                      <p:cBhvr>
                                        <p:cTn id="17" dur="1" fill="hold">
                                          <p:stCondLst>
                                            <p:cond delay="0"/>
                                          </p:stCondLst>
                                        </p:cTn>
                                        <p:tgtEl>
                                          <p:spTgt spid="88"/>
                                        </p:tgtEl>
                                        <p:attrNameLst>
                                          <p:attrName>style.visibility</p:attrName>
                                        </p:attrNameLst>
                                      </p:cBhvr>
                                      <p:to>
                                        <p:strVal val="visible"/>
                                      </p:to>
                                    </p:set>
                                    <p:animEffect transition="in" filter="wipe(right)">
                                      <p:cBhvr>
                                        <p:cTn id="18" dur="500"/>
                                        <p:tgtEl>
                                          <p:spTgt spid="88"/>
                                        </p:tgtEl>
                                      </p:cBhvr>
                                    </p:animEffect>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63"/>
                                        </p:tgtEl>
                                        <p:attrNameLst>
                                          <p:attrName>style.visibility</p:attrName>
                                        </p:attrNameLst>
                                      </p:cBhvr>
                                      <p:to>
                                        <p:strVal val="visible"/>
                                      </p:to>
                                    </p:set>
                                    <p:animEffect transition="in" filter="fade">
                                      <p:cBhvr>
                                        <p:cTn id="22" dur="1000"/>
                                        <p:tgtEl>
                                          <p:spTgt spid="63"/>
                                        </p:tgtEl>
                                      </p:cBhvr>
                                    </p:animEffect>
                                    <p:anim calcmode="lin" valueType="num">
                                      <p:cBhvr>
                                        <p:cTn id="23" dur="1000" fill="hold"/>
                                        <p:tgtEl>
                                          <p:spTgt spid="63"/>
                                        </p:tgtEl>
                                        <p:attrNameLst>
                                          <p:attrName>ppt_x</p:attrName>
                                        </p:attrNameLst>
                                      </p:cBhvr>
                                      <p:tavLst>
                                        <p:tav tm="0">
                                          <p:val>
                                            <p:strVal val="#ppt_x"/>
                                          </p:val>
                                        </p:tav>
                                        <p:tav tm="100000">
                                          <p:val>
                                            <p:strVal val="#ppt_x"/>
                                          </p:val>
                                        </p:tav>
                                      </p:tavLst>
                                    </p:anim>
                                    <p:anim calcmode="lin" valueType="num">
                                      <p:cBhvr>
                                        <p:cTn id="24" dur="1000" fill="hold"/>
                                        <p:tgtEl>
                                          <p:spTgt spid="63"/>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31" presetClass="entr" presetSubtype="0" fill="hold" nodeType="afterEffect">
                                  <p:stCondLst>
                                    <p:cond delay="0"/>
                                  </p:stCondLst>
                                  <p:childTnLst>
                                    <p:set>
                                      <p:cBhvr>
                                        <p:cTn id="27" dur="1" fill="hold">
                                          <p:stCondLst>
                                            <p:cond delay="0"/>
                                          </p:stCondLst>
                                        </p:cTn>
                                        <p:tgtEl>
                                          <p:spTgt spid="69"/>
                                        </p:tgtEl>
                                        <p:attrNameLst>
                                          <p:attrName>style.visibility</p:attrName>
                                        </p:attrNameLst>
                                      </p:cBhvr>
                                      <p:to>
                                        <p:strVal val="visible"/>
                                      </p:to>
                                    </p:set>
                                    <p:anim calcmode="lin" valueType="num">
                                      <p:cBhvr>
                                        <p:cTn id="28" dur="1000" fill="hold"/>
                                        <p:tgtEl>
                                          <p:spTgt spid="69"/>
                                        </p:tgtEl>
                                        <p:attrNameLst>
                                          <p:attrName>ppt_w</p:attrName>
                                        </p:attrNameLst>
                                      </p:cBhvr>
                                      <p:tavLst>
                                        <p:tav tm="0">
                                          <p:val>
                                            <p:fltVal val="0"/>
                                          </p:val>
                                        </p:tav>
                                        <p:tav tm="100000">
                                          <p:val>
                                            <p:strVal val="#ppt_w"/>
                                          </p:val>
                                        </p:tav>
                                      </p:tavLst>
                                    </p:anim>
                                    <p:anim calcmode="lin" valueType="num">
                                      <p:cBhvr>
                                        <p:cTn id="29" dur="1000" fill="hold"/>
                                        <p:tgtEl>
                                          <p:spTgt spid="69"/>
                                        </p:tgtEl>
                                        <p:attrNameLst>
                                          <p:attrName>ppt_h</p:attrName>
                                        </p:attrNameLst>
                                      </p:cBhvr>
                                      <p:tavLst>
                                        <p:tav tm="0">
                                          <p:val>
                                            <p:fltVal val="0"/>
                                          </p:val>
                                        </p:tav>
                                        <p:tav tm="100000">
                                          <p:val>
                                            <p:strVal val="#ppt_h"/>
                                          </p:val>
                                        </p:tav>
                                      </p:tavLst>
                                    </p:anim>
                                    <p:anim calcmode="lin" valueType="num">
                                      <p:cBhvr>
                                        <p:cTn id="30" dur="1000" fill="hold"/>
                                        <p:tgtEl>
                                          <p:spTgt spid="69"/>
                                        </p:tgtEl>
                                        <p:attrNameLst>
                                          <p:attrName>style.rotation</p:attrName>
                                        </p:attrNameLst>
                                      </p:cBhvr>
                                      <p:tavLst>
                                        <p:tav tm="0">
                                          <p:val>
                                            <p:fltVal val="90"/>
                                          </p:val>
                                        </p:tav>
                                        <p:tav tm="100000">
                                          <p:val>
                                            <p:fltVal val="0"/>
                                          </p:val>
                                        </p:tav>
                                      </p:tavLst>
                                    </p:anim>
                                    <p:animEffect transition="in" filter="fade">
                                      <p:cBhvr>
                                        <p:cTn id="31" dur="1000"/>
                                        <p:tgtEl>
                                          <p:spTgt spid="69"/>
                                        </p:tgtEl>
                                      </p:cBhvr>
                                    </p:animEffect>
                                  </p:childTnLst>
                                </p:cTn>
                              </p:par>
                            </p:childTnLst>
                          </p:cTn>
                        </p:par>
                        <p:par>
                          <p:cTn id="32" fill="hold">
                            <p:stCondLst>
                              <p:cond delay="4000"/>
                            </p:stCondLst>
                            <p:childTnLst>
                              <p:par>
                                <p:cTn id="33" presetID="22" presetClass="entr" presetSubtype="2" fill="hold" nodeType="afterEffect">
                                  <p:stCondLst>
                                    <p:cond delay="0"/>
                                  </p:stCondLst>
                                  <p:childTnLst>
                                    <p:set>
                                      <p:cBhvr>
                                        <p:cTn id="34" dur="1" fill="hold">
                                          <p:stCondLst>
                                            <p:cond delay="0"/>
                                          </p:stCondLst>
                                        </p:cTn>
                                        <p:tgtEl>
                                          <p:spTgt spid="85"/>
                                        </p:tgtEl>
                                        <p:attrNameLst>
                                          <p:attrName>style.visibility</p:attrName>
                                        </p:attrNameLst>
                                      </p:cBhvr>
                                      <p:to>
                                        <p:strVal val="visible"/>
                                      </p:to>
                                    </p:set>
                                    <p:animEffect transition="in" filter="wipe(right)">
                                      <p:cBhvr>
                                        <p:cTn id="35" dur="500"/>
                                        <p:tgtEl>
                                          <p:spTgt spid="85"/>
                                        </p:tgtEl>
                                      </p:cBhvr>
                                    </p:animEffect>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77"/>
                                        </p:tgtEl>
                                        <p:attrNameLst>
                                          <p:attrName>style.visibility</p:attrName>
                                        </p:attrNameLst>
                                      </p:cBhvr>
                                      <p:to>
                                        <p:strVal val="visible"/>
                                      </p:to>
                                    </p:set>
                                    <p:animEffect transition="in" filter="fade">
                                      <p:cBhvr>
                                        <p:cTn id="39" dur="1000"/>
                                        <p:tgtEl>
                                          <p:spTgt spid="77"/>
                                        </p:tgtEl>
                                      </p:cBhvr>
                                    </p:animEffect>
                                    <p:anim calcmode="lin" valueType="num">
                                      <p:cBhvr>
                                        <p:cTn id="40" dur="1000" fill="hold"/>
                                        <p:tgtEl>
                                          <p:spTgt spid="77"/>
                                        </p:tgtEl>
                                        <p:attrNameLst>
                                          <p:attrName>ppt_x</p:attrName>
                                        </p:attrNameLst>
                                      </p:cBhvr>
                                      <p:tavLst>
                                        <p:tav tm="0">
                                          <p:val>
                                            <p:strVal val="#ppt_x"/>
                                          </p:val>
                                        </p:tav>
                                        <p:tav tm="100000">
                                          <p:val>
                                            <p:strVal val="#ppt_x"/>
                                          </p:val>
                                        </p:tav>
                                      </p:tavLst>
                                    </p:anim>
                                    <p:anim calcmode="lin" valueType="num">
                                      <p:cBhvr>
                                        <p:cTn id="41" dur="1000" fill="hold"/>
                                        <p:tgtEl>
                                          <p:spTgt spid="77"/>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31" presetClass="entr" presetSubtype="0" fill="hold" nodeType="afterEffect">
                                  <p:stCondLst>
                                    <p:cond delay="0"/>
                                  </p:stCondLst>
                                  <p:childTnLst>
                                    <p:set>
                                      <p:cBhvr>
                                        <p:cTn id="44" dur="1" fill="hold">
                                          <p:stCondLst>
                                            <p:cond delay="0"/>
                                          </p:stCondLst>
                                        </p:cTn>
                                        <p:tgtEl>
                                          <p:spTgt spid="70"/>
                                        </p:tgtEl>
                                        <p:attrNameLst>
                                          <p:attrName>style.visibility</p:attrName>
                                        </p:attrNameLst>
                                      </p:cBhvr>
                                      <p:to>
                                        <p:strVal val="visible"/>
                                      </p:to>
                                    </p:set>
                                    <p:anim calcmode="lin" valueType="num">
                                      <p:cBhvr>
                                        <p:cTn id="45" dur="1000" fill="hold"/>
                                        <p:tgtEl>
                                          <p:spTgt spid="70"/>
                                        </p:tgtEl>
                                        <p:attrNameLst>
                                          <p:attrName>ppt_w</p:attrName>
                                        </p:attrNameLst>
                                      </p:cBhvr>
                                      <p:tavLst>
                                        <p:tav tm="0">
                                          <p:val>
                                            <p:fltVal val="0"/>
                                          </p:val>
                                        </p:tav>
                                        <p:tav tm="100000">
                                          <p:val>
                                            <p:strVal val="#ppt_w"/>
                                          </p:val>
                                        </p:tav>
                                      </p:tavLst>
                                    </p:anim>
                                    <p:anim calcmode="lin" valueType="num">
                                      <p:cBhvr>
                                        <p:cTn id="46" dur="1000" fill="hold"/>
                                        <p:tgtEl>
                                          <p:spTgt spid="70"/>
                                        </p:tgtEl>
                                        <p:attrNameLst>
                                          <p:attrName>ppt_h</p:attrName>
                                        </p:attrNameLst>
                                      </p:cBhvr>
                                      <p:tavLst>
                                        <p:tav tm="0">
                                          <p:val>
                                            <p:fltVal val="0"/>
                                          </p:val>
                                        </p:tav>
                                        <p:tav tm="100000">
                                          <p:val>
                                            <p:strVal val="#ppt_h"/>
                                          </p:val>
                                        </p:tav>
                                      </p:tavLst>
                                    </p:anim>
                                    <p:anim calcmode="lin" valueType="num">
                                      <p:cBhvr>
                                        <p:cTn id="47" dur="1000" fill="hold"/>
                                        <p:tgtEl>
                                          <p:spTgt spid="70"/>
                                        </p:tgtEl>
                                        <p:attrNameLst>
                                          <p:attrName>style.rotation</p:attrName>
                                        </p:attrNameLst>
                                      </p:cBhvr>
                                      <p:tavLst>
                                        <p:tav tm="0">
                                          <p:val>
                                            <p:fltVal val="90"/>
                                          </p:val>
                                        </p:tav>
                                        <p:tav tm="100000">
                                          <p:val>
                                            <p:fltVal val="0"/>
                                          </p:val>
                                        </p:tav>
                                      </p:tavLst>
                                    </p:anim>
                                    <p:animEffect transition="in" filter="fade">
                                      <p:cBhvr>
                                        <p:cTn id="48" dur="1000"/>
                                        <p:tgtEl>
                                          <p:spTgt spid="70"/>
                                        </p:tgtEl>
                                      </p:cBhvr>
                                    </p:animEffect>
                                  </p:childTnLst>
                                </p:cTn>
                              </p:par>
                            </p:childTnLst>
                          </p:cTn>
                        </p:par>
                        <p:par>
                          <p:cTn id="49" fill="hold">
                            <p:stCondLst>
                              <p:cond delay="6500"/>
                            </p:stCondLst>
                            <p:childTnLst>
                              <p:par>
                                <p:cTn id="50" presetID="22" presetClass="entr" presetSubtype="1" fill="hold" nodeType="afterEffect">
                                  <p:stCondLst>
                                    <p:cond delay="0"/>
                                  </p:stCondLst>
                                  <p:childTnLst>
                                    <p:set>
                                      <p:cBhvr>
                                        <p:cTn id="51" dur="1" fill="hold">
                                          <p:stCondLst>
                                            <p:cond delay="0"/>
                                          </p:stCondLst>
                                        </p:cTn>
                                        <p:tgtEl>
                                          <p:spTgt spid="91"/>
                                        </p:tgtEl>
                                        <p:attrNameLst>
                                          <p:attrName>style.visibility</p:attrName>
                                        </p:attrNameLst>
                                      </p:cBhvr>
                                      <p:to>
                                        <p:strVal val="visible"/>
                                      </p:to>
                                    </p:set>
                                    <p:animEffect transition="in" filter="wipe(up)">
                                      <p:cBhvr>
                                        <p:cTn id="52" dur="500"/>
                                        <p:tgtEl>
                                          <p:spTgt spid="91"/>
                                        </p:tgtEl>
                                      </p:cBhvr>
                                    </p:animEffect>
                                  </p:childTnLst>
                                </p:cTn>
                              </p:par>
                            </p:childTnLst>
                          </p:cTn>
                        </p:par>
                        <p:par>
                          <p:cTn id="53" fill="hold">
                            <p:stCondLst>
                              <p:cond delay="7000"/>
                            </p:stCondLst>
                            <p:childTnLst>
                              <p:par>
                                <p:cTn id="54" presetID="42" presetClass="entr" presetSubtype="0" fill="hold" grpId="0" nodeType="afterEffect">
                                  <p:stCondLst>
                                    <p:cond delay="0"/>
                                  </p:stCondLst>
                                  <p:childTnLst>
                                    <p:set>
                                      <p:cBhvr>
                                        <p:cTn id="55" dur="1" fill="hold">
                                          <p:stCondLst>
                                            <p:cond delay="0"/>
                                          </p:stCondLst>
                                        </p:cTn>
                                        <p:tgtEl>
                                          <p:spTgt spid="66"/>
                                        </p:tgtEl>
                                        <p:attrNameLst>
                                          <p:attrName>style.visibility</p:attrName>
                                        </p:attrNameLst>
                                      </p:cBhvr>
                                      <p:to>
                                        <p:strVal val="visible"/>
                                      </p:to>
                                    </p:set>
                                    <p:animEffect transition="in" filter="fade">
                                      <p:cBhvr>
                                        <p:cTn id="56" dur="1000"/>
                                        <p:tgtEl>
                                          <p:spTgt spid="66"/>
                                        </p:tgtEl>
                                      </p:cBhvr>
                                    </p:animEffect>
                                    <p:anim calcmode="lin" valueType="num">
                                      <p:cBhvr>
                                        <p:cTn id="57" dur="1000" fill="hold"/>
                                        <p:tgtEl>
                                          <p:spTgt spid="66"/>
                                        </p:tgtEl>
                                        <p:attrNameLst>
                                          <p:attrName>ppt_x</p:attrName>
                                        </p:attrNameLst>
                                      </p:cBhvr>
                                      <p:tavLst>
                                        <p:tav tm="0">
                                          <p:val>
                                            <p:strVal val="#ppt_x"/>
                                          </p:val>
                                        </p:tav>
                                        <p:tav tm="100000">
                                          <p:val>
                                            <p:strVal val="#ppt_x"/>
                                          </p:val>
                                        </p:tav>
                                      </p:tavLst>
                                    </p:anim>
                                    <p:anim calcmode="lin" valueType="num">
                                      <p:cBhvr>
                                        <p:cTn id="58" dur="1000" fill="hold"/>
                                        <p:tgtEl>
                                          <p:spTgt spid="66"/>
                                        </p:tgtEl>
                                        <p:attrNameLst>
                                          <p:attrName>ppt_y</p:attrName>
                                        </p:attrNameLst>
                                      </p:cBhvr>
                                      <p:tavLst>
                                        <p:tav tm="0">
                                          <p:val>
                                            <p:strVal val="#ppt_y+.1"/>
                                          </p:val>
                                        </p:tav>
                                        <p:tav tm="100000">
                                          <p:val>
                                            <p:strVal val="#ppt_y"/>
                                          </p:val>
                                        </p:tav>
                                      </p:tavLst>
                                    </p:anim>
                                  </p:childTnLst>
                                </p:cTn>
                              </p:par>
                            </p:childTnLst>
                          </p:cTn>
                        </p:par>
                        <p:par>
                          <p:cTn id="59" fill="hold">
                            <p:stCondLst>
                              <p:cond delay="8000"/>
                            </p:stCondLst>
                            <p:childTnLst>
                              <p:par>
                                <p:cTn id="60" presetID="31" presetClass="entr" presetSubtype="0" fill="hold" nodeType="afterEffect">
                                  <p:stCondLst>
                                    <p:cond delay="0"/>
                                  </p:stCondLst>
                                  <p:childTnLst>
                                    <p:set>
                                      <p:cBhvr>
                                        <p:cTn id="61" dur="1" fill="hold">
                                          <p:stCondLst>
                                            <p:cond delay="0"/>
                                          </p:stCondLst>
                                        </p:cTn>
                                        <p:tgtEl>
                                          <p:spTgt spid="71"/>
                                        </p:tgtEl>
                                        <p:attrNameLst>
                                          <p:attrName>style.visibility</p:attrName>
                                        </p:attrNameLst>
                                      </p:cBhvr>
                                      <p:to>
                                        <p:strVal val="visible"/>
                                      </p:to>
                                    </p:set>
                                    <p:anim calcmode="lin" valueType="num">
                                      <p:cBhvr>
                                        <p:cTn id="62" dur="1000" fill="hold"/>
                                        <p:tgtEl>
                                          <p:spTgt spid="71"/>
                                        </p:tgtEl>
                                        <p:attrNameLst>
                                          <p:attrName>ppt_w</p:attrName>
                                        </p:attrNameLst>
                                      </p:cBhvr>
                                      <p:tavLst>
                                        <p:tav tm="0">
                                          <p:val>
                                            <p:fltVal val="0"/>
                                          </p:val>
                                        </p:tav>
                                        <p:tav tm="100000">
                                          <p:val>
                                            <p:strVal val="#ppt_w"/>
                                          </p:val>
                                        </p:tav>
                                      </p:tavLst>
                                    </p:anim>
                                    <p:anim calcmode="lin" valueType="num">
                                      <p:cBhvr>
                                        <p:cTn id="63" dur="1000" fill="hold"/>
                                        <p:tgtEl>
                                          <p:spTgt spid="71"/>
                                        </p:tgtEl>
                                        <p:attrNameLst>
                                          <p:attrName>ppt_h</p:attrName>
                                        </p:attrNameLst>
                                      </p:cBhvr>
                                      <p:tavLst>
                                        <p:tav tm="0">
                                          <p:val>
                                            <p:fltVal val="0"/>
                                          </p:val>
                                        </p:tav>
                                        <p:tav tm="100000">
                                          <p:val>
                                            <p:strVal val="#ppt_h"/>
                                          </p:val>
                                        </p:tav>
                                      </p:tavLst>
                                    </p:anim>
                                    <p:anim calcmode="lin" valueType="num">
                                      <p:cBhvr>
                                        <p:cTn id="64" dur="1000" fill="hold"/>
                                        <p:tgtEl>
                                          <p:spTgt spid="71"/>
                                        </p:tgtEl>
                                        <p:attrNameLst>
                                          <p:attrName>style.rotation</p:attrName>
                                        </p:attrNameLst>
                                      </p:cBhvr>
                                      <p:tavLst>
                                        <p:tav tm="0">
                                          <p:val>
                                            <p:fltVal val="90"/>
                                          </p:val>
                                        </p:tav>
                                        <p:tav tm="100000">
                                          <p:val>
                                            <p:fltVal val="0"/>
                                          </p:val>
                                        </p:tav>
                                      </p:tavLst>
                                    </p:anim>
                                    <p:animEffect transition="in" filter="fade">
                                      <p:cBhvr>
                                        <p:cTn id="65" dur="1000"/>
                                        <p:tgtEl>
                                          <p:spTgt spid="71"/>
                                        </p:tgtEl>
                                      </p:cBhvr>
                                    </p:animEffect>
                                  </p:childTnLst>
                                </p:cTn>
                              </p:par>
                            </p:childTnLst>
                          </p:cTn>
                        </p:par>
                        <p:par>
                          <p:cTn id="66" fill="hold">
                            <p:stCondLst>
                              <p:cond delay="9000"/>
                            </p:stCondLst>
                            <p:childTnLst>
                              <p:par>
                                <p:cTn id="67" presetID="22" presetClass="entr" presetSubtype="8" fill="hold" nodeType="afterEffect">
                                  <p:stCondLst>
                                    <p:cond delay="0"/>
                                  </p:stCondLst>
                                  <p:childTnLst>
                                    <p:set>
                                      <p:cBhvr>
                                        <p:cTn id="68" dur="1" fill="hold">
                                          <p:stCondLst>
                                            <p:cond delay="0"/>
                                          </p:stCondLst>
                                        </p:cTn>
                                        <p:tgtEl>
                                          <p:spTgt spid="59"/>
                                        </p:tgtEl>
                                        <p:attrNameLst>
                                          <p:attrName>style.visibility</p:attrName>
                                        </p:attrNameLst>
                                      </p:cBhvr>
                                      <p:to>
                                        <p:strVal val="visible"/>
                                      </p:to>
                                    </p:set>
                                    <p:animEffect transition="in" filter="wipe(left)">
                                      <p:cBhvr>
                                        <p:cTn id="69" dur="500"/>
                                        <p:tgtEl>
                                          <p:spTgt spid="59"/>
                                        </p:tgtEl>
                                      </p:cBhvr>
                                    </p:animEffect>
                                  </p:childTnLst>
                                </p:cTn>
                              </p:par>
                            </p:childTnLst>
                          </p:cTn>
                        </p:par>
                        <p:par>
                          <p:cTn id="70" fill="hold">
                            <p:stCondLst>
                              <p:cond delay="9500"/>
                            </p:stCondLst>
                            <p:childTnLst>
                              <p:par>
                                <p:cTn id="71" presetID="42" presetClass="entr" presetSubtype="0" fill="hold" grpId="0" nodeType="afterEffect">
                                  <p:stCondLst>
                                    <p:cond delay="0"/>
                                  </p:stCondLst>
                                  <p:childTnLst>
                                    <p:set>
                                      <p:cBhvr>
                                        <p:cTn id="72" dur="1" fill="hold">
                                          <p:stCondLst>
                                            <p:cond delay="0"/>
                                          </p:stCondLst>
                                        </p:cTn>
                                        <p:tgtEl>
                                          <p:spTgt spid="74"/>
                                        </p:tgtEl>
                                        <p:attrNameLst>
                                          <p:attrName>style.visibility</p:attrName>
                                        </p:attrNameLst>
                                      </p:cBhvr>
                                      <p:to>
                                        <p:strVal val="visible"/>
                                      </p:to>
                                    </p:set>
                                    <p:animEffect transition="in" filter="fade">
                                      <p:cBhvr>
                                        <p:cTn id="73" dur="1000"/>
                                        <p:tgtEl>
                                          <p:spTgt spid="74"/>
                                        </p:tgtEl>
                                      </p:cBhvr>
                                    </p:animEffect>
                                    <p:anim calcmode="lin" valueType="num">
                                      <p:cBhvr>
                                        <p:cTn id="74" dur="1000" fill="hold"/>
                                        <p:tgtEl>
                                          <p:spTgt spid="74"/>
                                        </p:tgtEl>
                                        <p:attrNameLst>
                                          <p:attrName>ppt_x</p:attrName>
                                        </p:attrNameLst>
                                      </p:cBhvr>
                                      <p:tavLst>
                                        <p:tav tm="0">
                                          <p:val>
                                            <p:strVal val="#ppt_x"/>
                                          </p:val>
                                        </p:tav>
                                        <p:tav tm="100000">
                                          <p:val>
                                            <p:strVal val="#ppt_x"/>
                                          </p:val>
                                        </p:tav>
                                      </p:tavLst>
                                    </p:anim>
                                    <p:anim calcmode="lin" valueType="num">
                                      <p:cBhvr>
                                        <p:cTn id="75" dur="1000" fill="hold"/>
                                        <p:tgtEl>
                                          <p:spTgt spid="74"/>
                                        </p:tgtEl>
                                        <p:attrNameLst>
                                          <p:attrName>ppt_y</p:attrName>
                                        </p:attrNameLst>
                                      </p:cBhvr>
                                      <p:tavLst>
                                        <p:tav tm="0">
                                          <p:val>
                                            <p:strVal val="#ppt_y+.1"/>
                                          </p:val>
                                        </p:tav>
                                        <p:tav tm="100000">
                                          <p:val>
                                            <p:strVal val="#ppt_y"/>
                                          </p:val>
                                        </p:tav>
                                      </p:tavLst>
                                    </p:anim>
                                  </p:childTnLst>
                                </p:cTn>
                              </p:par>
                            </p:childTnLst>
                          </p:cTn>
                        </p:par>
                        <p:par>
                          <p:cTn id="76" fill="hold">
                            <p:stCondLst>
                              <p:cond delay="10500"/>
                            </p:stCondLst>
                            <p:childTnLst>
                              <p:par>
                                <p:cTn id="77" presetID="31" presetClass="entr" presetSubtype="0" fill="hold" nodeType="afterEffect">
                                  <p:stCondLst>
                                    <p:cond delay="0"/>
                                  </p:stCondLst>
                                  <p:childTnLst>
                                    <p:set>
                                      <p:cBhvr>
                                        <p:cTn id="78" dur="1" fill="hold">
                                          <p:stCondLst>
                                            <p:cond delay="0"/>
                                          </p:stCondLst>
                                        </p:cTn>
                                        <p:tgtEl>
                                          <p:spTgt spid="72"/>
                                        </p:tgtEl>
                                        <p:attrNameLst>
                                          <p:attrName>style.visibility</p:attrName>
                                        </p:attrNameLst>
                                      </p:cBhvr>
                                      <p:to>
                                        <p:strVal val="visible"/>
                                      </p:to>
                                    </p:set>
                                    <p:anim calcmode="lin" valueType="num">
                                      <p:cBhvr>
                                        <p:cTn id="79" dur="1000" fill="hold"/>
                                        <p:tgtEl>
                                          <p:spTgt spid="72"/>
                                        </p:tgtEl>
                                        <p:attrNameLst>
                                          <p:attrName>ppt_w</p:attrName>
                                        </p:attrNameLst>
                                      </p:cBhvr>
                                      <p:tavLst>
                                        <p:tav tm="0">
                                          <p:val>
                                            <p:fltVal val="0"/>
                                          </p:val>
                                        </p:tav>
                                        <p:tav tm="100000">
                                          <p:val>
                                            <p:strVal val="#ppt_w"/>
                                          </p:val>
                                        </p:tav>
                                      </p:tavLst>
                                    </p:anim>
                                    <p:anim calcmode="lin" valueType="num">
                                      <p:cBhvr>
                                        <p:cTn id="80" dur="1000" fill="hold"/>
                                        <p:tgtEl>
                                          <p:spTgt spid="72"/>
                                        </p:tgtEl>
                                        <p:attrNameLst>
                                          <p:attrName>ppt_h</p:attrName>
                                        </p:attrNameLst>
                                      </p:cBhvr>
                                      <p:tavLst>
                                        <p:tav tm="0">
                                          <p:val>
                                            <p:fltVal val="0"/>
                                          </p:val>
                                        </p:tav>
                                        <p:tav tm="100000">
                                          <p:val>
                                            <p:strVal val="#ppt_h"/>
                                          </p:val>
                                        </p:tav>
                                      </p:tavLst>
                                    </p:anim>
                                    <p:anim calcmode="lin" valueType="num">
                                      <p:cBhvr>
                                        <p:cTn id="81" dur="1000" fill="hold"/>
                                        <p:tgtEl>
                                          <p:spTgt spid="72"/>
                                        </p:tgtEl>
                                        <p:attrNameLst>
                                          <p:attrName>style.rotation</p:attrName>
                                        </p:attrNameLst>
                                      </p:cBhvr>
                                      <p:tavLst>
                                        <p:tav tm="0">
                                          <p:val>
                                            <p:fltVal val="90"/>
                                          </p:val>
                                        </p:tav>
                                        <p:tav tm="100000">
                                          <p:val>
                                            <p:fltVal val="0"/>
                                          </p:val>
                                        </p:tav>
                                      </p:tavLst>
                                    </p:anim>
                                    <p:animEffect transition="in" filter="fade">
                                      <p:cBhvr>
                                        <p:cTn id="82" dur="1000"/>
                                        <p:tgtEl>
                                          <p:spTgt spid="72"/>
                                        </p:tgtEl>
                                      </p:cBhvr>
                                    </p:animEffect>
                                  </p:childTnLst>
                                </p:cTn>
                              </p:par>
                            </p:childTnLst>
                          </p:cTn>
                        </p:par>
                        <p:par>
                          <p:cTn id="83" fill="hold">
                            <p:stCondLst>
                              <p:cond delay="11500"/>
                            </p:stCondLst>
                            <p:childTnLst>
                              <p:par>
                                <p:cTn id="84" presetID="22" presetClass="entr" presetSubtype="8" fill="hold" nodeType="afterEffect">
                                  <p:stCondLst>
                                    <p:cond delay="0"/>
                                  </p:stCondLst>
                                  <p:childTnLst>
                                    <p:set>
                                      <p:cBhvr>
                                        <p:cTn id="85" dur="1" fill="hold">
                                          <p:stCondLst>
                                            <p:cond delay="0"/>
                                          </p:stCondLst>
                                        </p:cTn>
                                        <p:tgtEl>
                                          <p:spTgt spid="79"/>
                                        </p:tgtEl>
                                        <p:attrNameLst>
                                          <p:attrName>style.visibility</p:attrName>
                                        </p:attrNameLst>
                                      </p:cBhvr>
                                      <p:to>
                                        <p:strVal val="visible"/>
                                      </p:to>
                                    </p:set>
                                    <p:animEffect transition="in" filter="wipe(left)">
                                      <p:cBhvr>
                                        <p:cTn id="86" dur="500"/>
                                        <p:tgtEl>
                                          <p:spTgt spid="79"/>
                                        </p:tgtEl>
                                      </p:cBhvr>
                                    </p:animEffect>
                                  </p:childTnLst>
                                </p:cTn>
                              </p:par>
                            </p:childTnLst>
                          </p:cTn>
                        </p:par>
                        <p:par>
                          <p:cTn id="87" fill="hold">
                            <p:stCondLst>
                              <p:cond delay="12000"/>
                            </p:stCondLst>
                            <p:childTnLst>
                              <p:par>
                                <p:cTn id="88" presetID="42" presetClass="entr" presetSubtype="0" fill="hold" grpId="0" nodeType="afterEffect">
                                  <p:stCondLst>
                                    <p:cond delay="0"/>
                                  </p:stCondLst>
                                  <p:childTnLst>
                                    <p:set>
                                      <p:cBhvr>
                                        <p:cTn id="89" dur="1" fill="hold">
                                          <p:stCondLst>
                                            <p:cond delay="0"/>
                                          </p:stCondLst>
                                        </p:cTn>
                                        <p:tgtEl>
                                          <p:spTgt spid="54"/>
                                        </p:tgtEl>
                                        <p:attrNameLst>
                                          <p:attrName>style.visibility</p:attrName>
                                        </p:attrNameLst>
                                      </p:cBhvr>
                                      <p:to>
                                        <p:strVal val="visible"/>
                                      </p:to>
                                    </p:set>
                                    <p:animEffect transition="in" filter="fade">
                                      <p:cBhvr>
                                        <p:cTn id="90" dur="1000"/>
                                        <p:tgtEl>
                                          <p:spTgt spid="54"/>
                                        </p:tgtEl>
                                      </p:cBhvr>
                                    </p:animEffect>
                                    <p:anim calcmode="lin" valueType="num">
                                      <p:cBhvr>
                                        <p:cTn id="91" dur="1000" fill="hold"/>
                                        <p:tgtEl>
                                          <p:spTgt spid="54"/>
                                        </p:tgtEl>
                                        <p:attrNameLst>
                                          <p:attrName>ppt_x</p:attrName>
                                        </p:attrNameLst>
                                      </p:cBhvr>
                                      <p:tavLst>
                                        <p:tav tm="0">
                                          <p:val>
                                            <p:strVal val="#ppt_x"/>
                                          </p:val>
                                        </p:tav>
                                        <p:tav tm="100000">
                                          <p:val>
                                            <p:strVal val="#ppt_x"/>
                                          </p:val>
                                        </p:tav>
                                      </p:tavLst>
                                    </p:anim>
                                    <p:anim calcmode="lin" valueType="num">
                                      <p:cBhvr>
                                        <p:cTn id="92"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63" grpId="0"/>
      <p:bldP spid="66" grpId="0"/>
      <p:bldP spid="74" grpId="0"/>
      <p:bldP spid="77"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1671</TotalTime>
  <Words>1442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386</cp:revision>
  <dcterms:created xsi:type="dcterms:W3CDTF">2016-09-28T22:08:47Z</dcterms:created>
  <dcterms:modified xsi:type="dcterms:W3CDTF">2019-09-12T19:55:42Z</dcterms:modified>
</cp:coreProperties>
</file>