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6889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E76C0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E44A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CF351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BF250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A1070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44990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44990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solidFill>
              <a:srgbClr val="4646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solidFill>
              <a:srgbClr val="4646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solidFill>
              <a:srgbClr val="4646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solidFill>
              <a:srgbClr val="4646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94" name="Picture 93">
            <a:hlinkClick r:id="rId2"/>
            <a:extLst>
              <a:ext uri="{FF2B5EF4-FFF2-40B4-BE49-F238E27FC236}">
                <a16:creationId xmlns:a16="http://schemas.microsoft.com/office/drawing/2014/main" id="{0C2FC09C-0E32-4CAB-B59C-4DD547A9D3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83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1469</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2019-09-12T19:54:13Z</dcterms:modified>
</cp:coreProperties>
</file>