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10670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910328" y="29718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64646"/>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64646"/>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64646"/>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64646"/>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3FCD7377-7DE2-4196-BCD5-A921E0D4F8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1496</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2019-09-12T19:53:26Z</dcterms:modified>
</cp:coreProperties>
</file>