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30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E8027D0E-E5A8-4CFC-AC03-631B1B83B4E0}"/>
              </a:ext>
            </a:extLst>
          </p:cNvPr>
          <p:cNvSpPr/>
          <p:nvPr/>
        </p:nvSpPr>
        <p:spPr>
          <a:xfrm>
            <a:off x="1802092"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63E6F71-50F0-4AA1-935B-8708DE0F0AC1}"/>
              </a:ext>
            </a:extLst>
          </p:cNvPr>
          <p:cNvSpPr/>
          <p:nvPr/>
        </p:nvSpPr>
        <p:spPr>
          <a:xfrm>
            <a:off x="1802092"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E156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C44146A-13CB-4116-A75D-9A89E61B98A1}"/>
              </a:ext>
            </a:extLst>
          </p:cNvPr>
          <p:cNvSpPr/>
          <p:nvPr/>
        </p:nvSpPr>
        <p:spPr>
          <a:xfrm rot="10800000">
            <a:off x="431217"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42636CA-249A-44D1-B675-9D81970CBA2E}"/>
              </a:ext>
            </a:extLst>
          </p:cNvPr>
          <p:cNvSpPr/>
          <p:nvPr/>
        </p:nvSpPr>
        <p:spPr>
          <a:xfrm flipH="1">
            <a:off x="64375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E156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2DCDD0A-4C09-4FC1-A43F-98764187F546}"/>
              </a:ext>
            </a:extLst>
          </p:cNvPr>
          <p:cNvSpPr>
            <a:spLocks noChangeAspect="1"/>
          </p:cNvSpPr>
          <p:nvPr/>
        </p:nvSpPr>
        <p:spPr>
          <a:xfrm rot="5400000">
            <a:off x="543568"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7CA83C45-AFA7-4AD5-99AA-A2137DCDCF5D}"/>
              </a:ext>
            </a:extLst>
          </p:cNvPr>
          <p:cNvGrpSpPr>
            <a:grpSpLocks noChangeAspect="1"/>
          </p:cNvGrpSpPr>
          <p:nvPr/>
        </p:nvGrpSpPr>
        <p:grpSpPr>
          <a:xfrm>
            <a:off x="979374" y="3362958"/>
            <a:ext cx="731520" cy="734117"/>
            <a:chOff x="4791248" y="3729158"/>
            <a:chExt cx="548640" cy="550587"/>
          </a:xfrm>
          <a:solidFill>
            <a:srgbClr val="FF7467"/>
          </a:solidFill>
        </p:grpSpPr>
        <p:sp>
          <p:nvSpPr>
            <p:cNvPr id="15" name="Freeform: Shape 14">
              <a:extLst>
                <a:ext uri="{FF2B5EF4-FFF2-40B4-BE49-F238E27FC236}">
                  <a16:creationId xmlns:a16="http://schemas.microsoft.com/office/drawing/2014/main" id="{F25F944F-7129-451D-A418-D8BA50AE24C5}"/>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F74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6D213502-90CE-4797-9C63-2BBCC4E23485}"/>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520CD31-72D3-499B-8B7C-780F7BD2235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F7467">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0DBE2A12-BB77-4CE4-9E08-9AC01C85A3A5}"/>
              </a:ext>
            </a:extLst>
          </p:cNvPr>
          <p:cNvSpPr txBox="1">
            <a:spLocks noChangeArrowheads="1"/>
          </p:cNvSpPr>
          <p:nvPr/>
        </p:nvSpPr>
        <p:spPr bwMode="auto">
          <a:xfrm>
            <a:off x="431217"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 name="Группа 365">
            <a:extLst>
              <a:ext uri="{FF2B5EF4-FFF2-40B4-BE49-F238E27FC236}">
                <a16:creationId xmlns:a16="http://schemas.microsoft.com/office/drawing/2014/main" id="{82D361DD-DC6C-4325-9CDF-BBFE97F09B87}"/>
              </a:ext>
            </a:extLst>
          </p:cNvPr>
          <p:cNvGrpSpPr>
            <a:grpSpLocks noChangeAspect="1"/>
          </p:cNvGrpSpPr>
          <p:nvPr/>
        </p:nvGrpSpPr>
        <p:grpSpPr>
          <a:xfrm>
            <a:off x="1126117" y="2093045"/>
            <a:ext cx="438033" cy="365760"/>
            <a:chOff x="5824538" y="3263900"/>
            <a:chExt cx="3636963" cy="3036887"/>
          </a:xfrm>
          <a:solidFill>
            <a:schemeClr val="bg1"/>
          </a:solidFill>
          <a:effectLst/>
        </p:grpSpPr>
        <p:sp>
          <p:nvSpPr>
            <p:cNvPr id="20" name="Freeform 326">
              <a:extLst>
                <a:ext uri="{FF2B5EF4-FFF2-40B4-BE49-F238E27FC236}">
                  <a16:creationId xmlns:a16="http://schemas.microsoft.com/office/drawing/2014/main" id="{6AEDFCD0-9EBB-42CE-A6B6-3E6C3FE073B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327">
              <a:extLst>
                <a:ext uri="{FF2B5EF4-FFF2-40B4-BE49-F238E27FC236}">
                  <a16:creationId xmlns:a16="http://schemas.microsoft.com/office/drawing/2014/main" id="{8539DCA7-8419-407C-A70D-BCF559BE1FF0}"/>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62F69604-2492-4033-A5C8-B6CBE62D0FC3}"/>
              </a:ext>
            </a:extLst>
          </p:cNvPr>
          <p:cNvSpPr txBox="1">
            <a:spLocks noChangeArrowheads="1"/>
          </p:cNvSpPr>
          <p:nvPr/>
        </p:nvSpPr>
        <p:spPr bwMode="auto">
          <a:xfrm>
            <a:off x="800414"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23" name="TextBox 22">
            <a:extLst>
              <a:ext uri="{FF2B5EF4-FFF2-40B4-BE49-F238E27FC236}">
                <a16:creationId xmlns:a16="http://schemas.microsoft.com/office/drawing/2014/main" id="{D40C6EE5-49A7-47EC-BB29-BBC66BFCC3D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4" name="Freeform: Shape 23">
            <a:extLst>
              <a:ext uri="{FF2B5EF4-FFF2-40B4-BE49-F238E27FC236}">
                <a16:creationId xmlns:a16="http://schemas.microsoft.com/office/drawing/2014/main" id="{A6378F87-A7D3-4C76-98E5-299E175F2544}"/>
              </a:ext>
            </a:extLst>
          </p:cNvPr>
          <p:cNvSpPr/>
          <p:nvPr/>
        </p:nvSpPr>
        <p:spPr>
          <a:xfrm>
            <a:off x="422043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BFF78DCA-55B3-4665-917D-FCCEE312454F}"/>
              </a:ext>
            </a:extLst>
          </p:cNvPr>
          <p:cNvSpPr/>
          <p:nvPr/>
        </p:nvSpPr>
        <p:spPr>
          <a:xfrm>
            <a:off x="4220436"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EAAC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EEA1620-97E7-4D47-8B3E-7DB7D1958B60}"/>
              </a:ext>
            </a:extLst>
          </p:cNvPr>
          <p:cNvSpPr/>
          <p:nvPr/>
        </p:nvSpPr>
        <p:spPr>
          <a:xfrm rot="10800000">
            <a:off x="284956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5E29598-B451-4BDD-B55B-FEABC62FB5B5}"/>
              </a:ext>
            </a:extLst>
          </p:cNvPr>
          <p:cNvSpPr/>
          <p:nvPr/>
        </p:nvSpPr>
        <p:spPr>
          <a:xfrm flipH="1">
            <a:off x="3062100"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2EAAC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01C1B739-C35D-4E10-9422-3B01A1BD282D}"/>
              </a:ext>
            </a:extLst>
          </p:cNvPr>
          <p:cNvSpPr>
            <a:spLocks noChangeAspect="1"/>
          </p:cNvSpPr>
          <p:nvPr/>
        </p:nvSpPr>
        <p:spPr>
          <a:xfrm rot="5400000">
            <a:off x="2961912"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4D8404EA-2EBE-436D-9F1B-2556B97A070B}"/>
              </a:ext>
            </a:extLst>
          </p:cNvPr>
          <p:cNvGrpSpPr>
            <a:grpSpLocks noChangeAspect="1"/>
          </p:cNvGrpSpPr>
          <p:nvPr/>
        </p:nvGrpSpPr>
        <p:grpSpPr>
          <a:xfrm>
            <a:off x="3397718" y="3362958"/>
            <a:ext cx="731520" cy="734117"/>
            <a:chOff x="4791248" y="3729158"/>
            <a:chExt cx="548640" cy="550587"/>
          </a:xfrm>
          <a:solidFill>
            <a:srgbClr val="4CC8EC"/>
          </a:solidFill>
        </p:grpSpPr>
        <p:sp>
          <p:nvSpPr>
            <p:cNvPr id="30" name="Freeform: Shape 29">
              <a:extLst>
                <a:ext uri="{FF2B5EF4-FFF2-40B4-BE49-F238E27FC236}">
                  <a16:creationId xmlns:a16="http://schemas.microsoft.com/office/drawing/2014/main" id="{82881CE5-F5C8-46D3-AEDF-B1607D4828D1}"/>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4CC8E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01D25D8E-269D-41C4-8E12-FF1314C4A43F}"/>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DF07619-75FF-4DE0-8126-80968D6CD51B}"/>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4CC8E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C75D249F-8701-4033-8261-2730CB4E7354}"/>
              </a:ext>
            </a:extLst>
          </p:cNvPr>
          <p:cNvSpPr txBox="1">
            <a:spLocks noChangeArrowheads="1"/>
          </p:cNvSpPr>
          <p:nvPr/>
        </p:nvSpPr>
        <p:spPr bwMode="auto">
          <a:xfrm>
            <a:off x="2849561"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 Box 10">
            <a:extLst>
              <a:ext uri="{FF2B5EF4-FFF2-40B4-BE49-F238E27FC236}">
                <a16:creationId xmlns:a16="http://schemas.microsoft.com/office/drawing/2014/main" id="{E5591C62-C97C-4369-A479-D7F933F93DD1}"/>
              </a:ext>
            </a:extLst>
          </p:cNvPr>
          <p:cNvSpPr txBox="1">
            <a:spLocks noChangeArrowheads="1"/>
          </p:cNvSpPr>
          <p:nvPr/>
        </p:nvSpPr>
        <p:spPr bwMode="auto">
          <a:xfrm>
            <a:off x="3218758"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38" name="Freeform: Shape 37">
            <a:extLst>
              <a:ext uri="{FF2B5EF4-FFF2-40B4-BE49-F238E27FC236}">
                <a16:creationId xmlns:a16="http://schemas.microsoft.com/office/drawing/2014/main" id="{A19E4FF2-3BBD-440A-9EBB-7430FA885949}"/>
              </a:ext>
            </a:extLst>
          </p:cNvPr>
          <p:cNvSpPr/>
          <p:nvPr/>
        </p:nvSpPr>
        <p:spPr>
          <a:xfrm>
            <a:off x="6633331"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9FBE101F-C342-4771-90A5-586D05C063CA}"/>
              </a:ext>
            </a:extLst>
          </p:cNvPr>
          <p:cNvSpPr/>
          <p:nvPr/>
        </p:nvSpPr>
        <p:spPr>
          <a:xfrm>
            <a:off x="6633331"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6AB3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9CA4F69E-36BB-4824-96F2-E7CD1D0B08AF}"/>
              </a:ext>
            </a:extLst>
          </p:cNvPr>
          <p:cNvSpPr/>
          <p:nvPr/>
        </p:nvSpPr>
        <p:spPr>
          <a:xfrm rot="10800000">
            <a:off x="5262456" y="2822098"/>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37303114-864A-4BF9-BC4C-A8F1902076BC}"/>
              </a:ext>
            </a:extLst>
          </p:cNvPr>
          <p:cNvSpPr/>
          <p:nvPr/>
        </p:nvSpPr>
        <p:spPr>
          <a:xfrm flipH="1">
            <a:off x="5474995" y="2451315"/>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D6AB3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2B7CFD8-352C-43CD-9A4A-578DE1966074}"/>
              </a:ext>
            </a:extLst>
          </p:cNvPr>
          <p:cNvSpPr>
            <a:spLocks noChangeAspect="1"/>
          </p:cNvSpPr>
          <p:nvPr/>
        </p:nvSpPr>
        <p:spPr>
          <a:xfrm rot="5400000">
            <a:off x="5374807" y="1860013"/>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1F5980F-F94B-4125-AA95-CB27878AC2F4}"/>
              </a:ext>
            </a:extLst>
          </p:cNvPr>
          <p:cNvGrpSpPr>
            <a:grpSpLocks noChangeAspect="1"/>
          </p:cNvGrpSpPr>
          <p:nvPr/>
        </p:nvGrpSpPr>
        <p:grpSpPr>
          <a:xfrm>
            <a:off x="5810613" y="3362958"/>
            <a:ext cx="731520" cy="734117"/>
            <a:chOff x="4791248" y="3729158"/>
            <a:chExt cx="548640" cy="550587"/>
          </a:xfrm>
          <a:solidFill>
            <a:srgbClr val="F4C956"/>
          </a:solidFill>
        </p:grpSpPr>
        <p:sp>
          <p:nvSpPr>
            <p:cNvPr id="44" name="Freeform: Shape 43">
              <a:extLst>
                <a:ext uri="{FF2B5EF4-FFF2-40B4-BE49-F238E27FC236}">
                  <a16:creationId xmlns:a16="http://schemas.microsoft.com/office/drawing/2014/main" id="{3041009A-CAE7-4317-85E8-5917DA72D830}"/>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4C95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AFB8BB0C-31EB-48AC-A4B4-6E21CFF7CFE4}"/>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EBCC649-A6F6-4074-8782-931AC43E7DE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4C95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 Box 10">
            <a:extLst>
              <a:ext uri="{FF2B5EF4-FFF2-40B4-BE49-F238E27FC236}">
                <a16:creationId xmlns:a16="http://schemas.microsoft.com/office/drawing/2014/main" id="{4B820B5C-0E1E-474A-A61D-A9A30E55A2D5}"/>
              </a:ext>
            </a:extLst>
          </p:cNvPr>
          <p:cNvSpPr txBox="1">
            <a:spLocks noChangeArrowheads="1"/>
          </p:cNvSpPr>
          <p:nvPr/>
        </p:nvSpPr>
        <p:spPr bwMode="auto">
          <a:xfrm>
            <a:off x="5262456" y="4347040"/>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1" name="Text Box 10">
            <a:extLst>
              <a:ext uri="{FF2B5EF4-FFF2-40B4-BE49-F238E27FC236}">
                <a16:creationId xmlns:a16="http://schemas.microsoft.com/office/drawing/2014/main" id="{3E991753-1484-475C-BDC9-A876BB97086D}"/>
              </a:ext>
            </a:extLst>
          </p:cNvPr>
          <p:cNvSpPr txBox="1">
            <a:spLocks noChangeArrowheads="1"/>
          </p:cNvSpPr>
          <p:nvPr/>
        </p:nvSpPr>
        <p:spPr bwMode="auto">
          <a:xfrm>
            <a:off x="5631653" y="2494508"/>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52" name="Freeform: Shape 51">
            <a:extLst>
              <a:ext uri="{FF2B5EF4-FFF2-40B4-BE49-F238E27FC236}">
                <a16:creationId xmlns:a16="http://schemas.microsoft.com/office/drawing/2014/main" id="{2A81398B-EAA6-43A5-B921-39BB401F3B2A}"/>
              </a:ext>
            </a:extLst>
          </p:cNvPr>
          <p:cNvSpPr/>
          <p:nvPr/>
        </p:nvSpPr>
        <p:spPr>
          <a:xfrm>
            <a:off x="8994655"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368578D8-9D76-4013-A70E-640493922C9E}"/>
              </a:ext>
            </a:extLst>
          </p:cNvPr>
          <p:cNvSpPr/>
          <p:nvPr/>
        </p:nvSpPr>
        <p:spPr>
          <a:xfrm>
            <a:off x="8994655"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39AEA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8402EB2F-AA4A-4EB7-A7D9-52A4F08DAB50}"/>
              </a:ext>
            </a:extLst>
          </p:cNvPr>
          <p:cNvSpPr/>
          <p:nvPr/>
        </p:nvSpPr>
        <p:spPr>
          <a:xfrm rot="10800000">
            <a:off x="7623780"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819E8048-4AB2-4A0E-ABDD-E427E3C92577}"/>
              </a:ext>
            </a:extLst>
          </p:cNvPr>
          <p:cNvSpPr/>
          <p:nvPr/>
        </p:nvSpPr>
        <p:spPr>
          <a:xfrm flipH="1">
            <a:off x="7836319"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39AEA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9FEA9363-1B8E-4926-8C2B-DA93FB2364D8}"/>
              </a:ext>
            </a:extLst>
          </p:cNvPr>
          <p:cNvSpPr>
            <a:spLocks noChangeAspect="1"/>
          </p:cNvSpPr>
          <p:nvPr/>
        </p:nvSpPr>
        <p:spPr>
          <a:xfrm rot="5400000">
            <a:off x="7736131"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12A0466D-4148-4A35-B344-9D5DAADDA94A}"/>
              </a:ext>
            </a:extLst>
          </p:cNvPr>
          <p:cNvGrpSpPr>
            <a:grpSpLocks noChangeAspect="1"/>
          </p:cNvGrpSpPr>
          <p:nvPr/>
        </p:nvGrpSpPr>
        <p:grpSpPr>
          <a:xfrm>
            <a:off x="8171937" y="3362957"/>
            <a:ext cx="731520" cy="734117"/>
            <a:chOff x="4791248" y="3729158"/>
            <a:chExt cx="548640" cy="550587"/>
          </a:xfrm>
          <a:solidFill>
            <a:srgbClr val="57CCC6"/>
          </a:solidFill>
        </p:grpSpPr>
        <p:sp>
          <p:nvSpPr>
            <p:cNvPr id="58" name="Freeform: Shape 57">
              <a:extLst>
                <a:ext uri="{FF2B5EF4-FFF2-40B4-BE49-F238E27FC236}">
                  <a16:creationId xmlns:a16="http://schemas.microsoft.com/office/drawing/2014/main" id="{458C5871-C006-42E0-9115-B221ADC2496E}"/>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57CCC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0593FBF0-AE65-40FF-8C3D-2B1CF8F05209}"/>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39654AA4-AA17-4DF2-A1EC-F1BBA4B12248}"/>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57CCC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Text Box 10">
            <a:extLst>
              <a:ext uri="{FF2B5EF4-FFF2-40B4-BE49-F238E27FC236}">
                <a16:creationId xmlns:a16="http://schemas.microsoft.com/office/drawing/2014/main" id="{089D7ABB-1347-4E6B-AAF8-B245BF491AEB}"/>
              </a:ext>
            </a:extLst>
          </p:cNvPr>
          <p:cNvSpPr txBox="1">
            <a:spLocks noChangeArrowheads="1"/>
          </p:cNvSpPr>
          <p:nvPr/>
        </p:nvSpPr>
        <p:spPr bwMode="auto">
          <a:xfrm>
            <a:off x="7623780"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 Box 10">
            <a:extLst>
              <a:ext uri="{FF2B5EF4-FFF2-40B4-BE49-F238E27FC236}">
                <a16:creationId xmlns:a16="http://schemas.microsoft.com/office/drawing/2014/main" id="{C830B543-6E6F-4560-9518-37D6E843498D}"/>
              </a:ext>
            </a:extLst>
          </p:cNvPr>
          <p:cNvSpPr txBox="1">
            <a:spLocks noChangeArrowheads="1"/>
          </p:cNvSpPr>
          <p:nvPr/>
        </p:nvSpPr>
        <p:spPr bwMode="auto">
          <a:xfrm>
            <a:off x="7992977"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66" name="Freeform: Shape 65">
            <a:extLst>
              <a:ext uri="{FF2B5EF4-FFF2-40B4-BE49-F238E27FC236}">
                <a16:creationId xmlns:a16="http://schemas.microsoft.com/office/drawing/2014/main" id="{B91EADFE-2F85-44BE-95D9-2A7E32DB2044}"/>
              </a:ext>
            </a:extLst>
          </p:cNvPr>
          <p:cNvSpPr/>
          <p:nvPr/>
        </p:nvSpPr>
        <p:spPr>
          <a:xfrm>
            <a:off x="11297776"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81FADEC4-D345-44A6-9C40-6742755798C3}"/>
              </a:ext>
            </a:extLst>
          </p:cNvPr>
          <p:cNvSpPr/>
          <p:nvPr/>
        </p:nvSpPr>
        <p:spPr>
          <a:xfrm>
            <a:off x="11297776"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E1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2238C3C-9129-4435-85E5-DF1D8B82A81E}"/>
              </a:ext>
            </a:extLst>
          </p:cNvPr>
          <p:cNvSpPr/>
          <p:nvPr/>
        </p:nvSpPr>
        <p:spPr>
          <a:xfrm rot="10800000">
            <a:off x="9926901" y="2822097"/>
            <a:ext cx="457925" cy="515659"/>
          </a:xfrm>
          <a:custGeom>
            <a:avLst/>
            <a:gdLst>
              <a:gd name="connsiteX0" fmla="*/ 0 w 820883"/>
              <a:gd name="connsiteY0" fmla="*/ 0 h 924378"/>
              <a:gd name="connsiteX1" fmla="*/ 350045 w 820883"/>
              <a:gd name="connsiteY1" fmla="*/ 0 h 924378"/>
              <a:gd name="connsiteX2" fmla="*/ 540327 w 820883"/>
              <a:gd name="connsiteY2" fmla="*/ 0 h 924378"/>
              <a:gd name="connsiteX3" fmla="*/ 730612 w 820883"/>
              <a:gd name="connsiteY3" fmla="*/ 0 h 924378"/>
              <a:gd name="connsiteX4" fmla="*/ 820883 w 820883"/>
              <a:gd name="connsiteY4" fmla="*/ 77724 h 924378"/>
              <a:gd name="connsiteX5" fmla="*/ 820142 w 820883"/>
              <a:gd name="connsiteY5" fmla="*/ 80885 h 924378"/>
              <a:gd name="connsiteX6" fmla="*/ 622588 w 820883"/>
              <a:gd name="connsiteY6" fmla="*/ 401425 h 924378"/>
              <a:gd name="connsiteX7" fmla="*/ 618715 w 820883"/>
              <a:gd name="connsiteY7" fmla="*/ 412873 h 924378"/>
              <a:gd name="connsiteX8" fmla="*/ 618898 w 820883"/>
              <a:gd name="connsiteY8" fmla="*/ 414131 h 924378"/>
              <a:gd name="connsiteX9" fmla="*/ 610615 w 820883"/>
              <a:gd name="connsiteY9" fmla="*/ 424337 h 924378"/>
              <a:gd name="connsiteX10" fmla="*/ 602082 w 820883"/>
              <a:gd name="connsiteY10" fmla="*/ 459444 h 924378"/>
              <a:gd name="connsiteX11" fmla="*/ 610615 w 820883"/>
              <a:gd name="connsiteY11" fmla="*/ 494551 h 924378"/>
              <a:gd name="connsiteX12" fmla="*/ 614302 w 820883"/>
              <a:gd name="connsiteY12" fmla="*/ 499096 h 924378"/>
              <a:gd name="connsiteX13" fmla="*/ 613808 w 820883"/>
              <a:gd name="connsiteY13" fmla="*/ 502448 h 924378"/>
              <a:gd name="connsiteX14" fmla="*/ 617654 w 820883"/>
              <a:gd name="connsiteY14" fmla="*/ 513902 h 924378"/>
              <a:gd name="connsiteX15" fmla="*/ 820349 w 820883"/>
              <a:gd name="connsiteY15" fmla="*/ 844378 h 924378"/>
              <a:gd name="connsiteX16" fmla="*/ 820882 w 820883"/>
              <a:gd name="connsiteY16" fmla="*/ 846654 h 924378"/>
              <a:gd name="connsiteX17" fmla="*/ 730611 w 820883"/>
              <a:gd name="connsiteY17" fmla="*/ 924378 h 924378"/>
              <a:gd name="connsiteX18" fmla="*/ 540327 w 820883"/>
              <a:gd name="connsiteY18" fmla="*/ 924378 h 924378"/>
              <a:gd name="connsiteX19" fmla="*/ 350044 w 820883"/>
              <a:gd name="connsiteY19" fmla="*/ 924378 h 924378"/>
              <a:gd name="connsiteX20" fmla="*/ 0 w 820883"/>
              <a:gd name="connsiteY20" fmla="*/ 924378 h 924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20883" h="924378">
                <a:moveTo>
                  <a:pt x="0" y="0"/>
                </a:moveTo>
                <a:lnTo>
                  <a:pt x="350045" y="0"/>
                </a:lnTo>
                <a:lnTo>
                  <a:pt x="540327" y="0"/>
                </a:lnTo>
                <a:lnTo>
                  <a:pt x="730612" y="0"/>
                </a:lnTo>
                <a:cubicBezTo>
                  <a:pt x="780463" y="0"/>
                  <a:pt x="820883" y="34796"/>
                  <a:pt x="820883" y="77724"/>
                </a:cubicBezTo>
                <a:lnTo>
                  <a:pt x="820142" y="80885"/>
                </a:lnTo>
                <a:lnTo>
                  <a:pt x="622588" y="401425"/>
                </a:lnTo>
                <a:cubicBezTo>
                  <a:pt x="620320" y="405106"/>
                  <a:pt x="619057" y="408993"/>
                  <a:pt x="618715" y="412873"/>
                </a:cubicBezTo>
                <a:lnTo>
                  <a:pt x="618898" y="414131"/>
                </a:lnTo>
                <a:lnTo>
                  <a:pt x="610615" y="424337"/>
                </a:lnTo>
                <a:cubicBezTo>
                  <a:pt x="605120" y="435127"/>
                  <a:pt x="602082" y="446991"/>
                  <a:pt x="602082" y="459444"/>
                </a:cubicBezTo>
                <a:cubicBezTo>
                  <a:pt x="602082" y="471898"/>
                  <a:pt x="605120" y="483761"/>
                  <a:pt x="610615" y="494551"/>
                </a:cubicBezTo>
                <a:lnTo>
                  <a:pt x="614302" y="499096"/>
                </a:lnTo>
                <a:lnTo>
                  <a:pt x="613808" y="502448"/>
                </a:lnTo>
                <a:cubicBezTo>
                  <a:pt x="614140" y="506328"/>
                  <a:pt x="615394" y="510218"/>
                  <a:pt x="617654" y="513902"/>
                </a:cubicBezTo>
                <a:lnTo>
                  <a:pt x="820349" y="844378"/>
                </a:lnTo>
                <a:lnTo>
                  <a:pt x="820882" y="846654"/>
                </a:lnTo>
                <a:cubicBezTo>
                  <a:pt x="820882" y="889582"/>
                  <a:pt x="780462" y="924378"/>
                  <a:pt x="730611" y="924378"/>
                </a:cubicBezTo>
                <a:lnTo>
                  <a:pt x="540327" y="924378"/>
                </a:lnTo>
                <a:lnTo>
                  <a:pt x="350044" y="924378"/>
                </a:lnTo>
                <a:lnTo>
                  <a:pt x="0" y="924378"/>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83599AE7-0E85-4E0A-8723-1443AC757601}"/>
              </a:ext>
            </a:extLst>
          </p:cNvPr>
          <p:cNvSpPr/>
          <p:nvPr/>
        </p:nvSpPr>
        <p:spPr>
          <a:xfrm flipH="1">
            <a:off x="10139440" y="2451314"/>
            <a:ext cx="245386" cy="886442"/>
          </a:xfrm>
          <a:custGeom>
            <a:avLst/>
            <a:gdLst>
              <a:gd name="connsiteX0" fmla="*/ 439882 w 439882"/>
              <a:gd name="connsiteY0" fmla="*/ 0 h 1589050"/>
              <a:gd name="connsiteX1" fmla="*/ 439882 w 439882"/>
              <a:gd name="connsiteY1" fmla="*/ 924866 h 1589050"/>
              <a:gd name="connsiteX2" fmla="*/ 2035 w 439882"/>
              <a:gd name="connsiteY2" fmla="*/ 1589050 h 1589050"/>
              <a:gd name="connsiteX3" fmla="*/ 0 w 439882"/>
              <a:gd name="connsiteY3" fmla="*/ 1589050 h 1589050"/>
              <a:gd name="connsiteX4" fmla="*/ 0 w 439882"/>
              <a:gd name="connsiteY4" fmla="*/ 667271 h 1589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82" h="1589050">
                <a:moveTo>
                  <a:pt x="439882" y="0"/>
                </a:moveTo>
                <a:lnTo>
                  <a:pt x="439882" y="924866"/>
                </a:lnTo>
                <a:lnTo>
                  <a:pt x="2035" y="1589050"/>
                </a:lnTo>
                <a:lnTo>
                  <a:pt x="0" y="1589050"/>
                </a:lnTo>
                <a:lnTo>
                  <a:pt x="0" y="667271"/>
                </a:lnTo>
                <a:close/>
              </a:path>
            </a:pathLst>
          </a:custGeom>
          <a:solidFill>
            <a:srgbClr val="E1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A62804D2-9D92-45B1-A066-886791290CCB}"/>
              </a:ext>
            </a:extLst>
          </p:cNvPr>
          <p:cNvSpPr>
            <a:spLocks noChangeAspect="1"/>
          </p:cNvSpPr>
          <p:nvPr/>
        </p:nvSpPr>
        <p:spPr>
          <a:xfrm rot="5400000">
            <a:off x="10039252" y="1860012"/>
            <a:ext cx="1603133" cy="140275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5EFA7BAE-DAAD-47B1-8401-8A87CECF270E}"/>
              </a:ext>
            </a:extLst>
          </p:cNvPr>
          <p:cNvGrpSpPr>
            <a:grpSpLocks noChangeAspect="1"/>
          </p:cNvGrpSpPr>
          <p:nvPr/>
        </p:nvGrpSpPr>
        <p:grpSpPr>
          <a:xfrm>
            <a:off x="10475058" y="3362957"/>
            <a:ext cx="731520" cy="734117"/>
            <a:chOff x="4791248" y="3729158"/>
            <a:chExt cx="548640" cy="550587"/>
          </a:xfrm>
          <a:solidFill>
            <a:srgbClr val="FF9285"/>
          </a:solidFill>
        </p:grpSpPr>
        <p:sp>
          <p:nvSpPr>
            <p:cNvPr id="72" name="Freeform: Shape 71">
              <a:extLst>
                <a:ext uri="{FF2B5EF4-FFF2-40B4-BE49-F238E27FC236}">
                  <a16:creationId xmlns:a16="http://schemas.microsoft.com/office/drawing/2014/main" id="{854C0489-F39D-4DE4-B523-DD8F4736F3B8}"/>
                </a:ext>
              </a:extLst>
            </p:cNvPr>
            <p:cNvSpPr>
              <a:spLocks noChangeAspect="1"/>
            </p:cNvSpPr>
            <p:nvPr/>
          </p:nvSpPr>
          <p:spPr>
            <a:xfrm rot="19885711">
              <a:off x="4791248" y="3729158"/>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F928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5BB0470-ED47-42CA-85BC-60ADB0FDB247}"/>
                </a:ext>
              </a:extLst>
            </p:cNvPr>
            <p:cNvSpPr>
              <a:spLocks noChangeAspect="1"/>
            </p:cNvSpPr>
            <p:nvPr/>
          </p:nvSpPr>
          <p:spPr>
            <a:xfrm rot="19885711">
              <a:off x="4791248" y="3842030"/>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433A3243-4006-4A78-935E-DD01388161D0}"/>
                </a:ext>
              </a:extLst>
            </p:cNvPr>
            <p:cNvSpPr>
              <a:spLocks noChangeAspect="1"/>
            </p:cNvSpPr>
            <p:nvPr/>
          </p:nvSpPr>
          <p:spPr>
            <a:xfrm rot="19885711">
              <a:off x="4791248" y="3957722"/>
              <a:ext cx="548640" cy="322023"/>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solidFill>
              <a:srgbClr val="FF928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Text Box 10">
            <a:extLst>
              <a:ext uri="{FF2B5EF4-FFF2-40B4-BE49-F238E27FC236}">
                <a16:creationId xmlns:a16="http://schemas.microsoft.com/office/drawing/2014/main" id="{DF8B351A-6BCF-41D1-ACD6-96E9847233A5}"/>
              </a:ext>
            </a:extLst>
          </p:cNvPr>
          <p:cNvSpPr txBox="1">
            <a:spLocks noChangeArrowheads="1"/>
          </p:cNvSpPr>
          <p:nvPr/>
        </p:nvSpPr>
        <p:spPr bwMode="auto">
          <a:xfrm>
            <a:off x="9926901" y="4347039"/>
            <a:ext cx="1828800" cy="1477328"/>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9285"/>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 Box 10">
            <a:extLst>
              <a:ext uri="{FF2B5EF4-FFF2-40B4-BE49-F238E27FC236}">
                <a16:creationId xmlns:a16="http://schemas.microsoft.com/office/drawing/2014/main" id="{9E442ADC-E46D-4BB2-A441-A566988B248C}"/>
              </a:ext>
            </a:extLst>
          </p:cNvPr>
          <p:cNvSpPr txBox="1">
            <a:spLocks noChangeArrowheads="1"/>
          </p:cNvSpPr>
          <p:nvPr/>
        </p:nvSpPr>
        <p:spPr bwMode="auto">
          <a:xfrm>
            <a:off x="10296098" y="2494507"/>
            <a:ext cx="1074340" cy="553998"/>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a:t>
            </a:r>
          </a:p>
          <a:p>
            <a:pPr algn="ctr"/>
            <a:r>
              <a:rPr lang="en-US" sz="1600" b="1" dirty="0">
                <a:solidFill>
                  <a:schemeClr val="bg1"/>
                </a:solidFill>
                <a:latin typeface="Candara" panose="020E0502030303020204" pitchFamily="34" charset="0"/>
              </a:rPr>
              <a:t>IPSUM</a:t>
            </a:r>
          </a:p>
        </p:txBody>
      </p:sp>
      <p:sp>
        <p:nvSpPr>
          <p:cNvPr id="80" name="Freeform 145">
            <a:extLst>
              <a:ext uri="{FF2B5EF4-FFF2-40B4-BE49-F238E27FC236}">
                <a16:creationId xmlns:a16="http://schemas.microsoft.com/office/drawing/2014/main" id="{8777A83D-C33E-4B4E-AB51-2428FF1324FE}"/>
              </a:ext>
            </a:extLst>
          </p:cNvPr>
          <p:cNvSpPr>
            <a:spLocks noEditPoints="1"/>
          </p:cNvSpPr>
          <p:nvPr/>
        </p:nvSpPr>
        <p:spPr bwMode="auto">
          <a:xfrm>
            <a:off x="8372443" y="2045049"/>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81" name="Группа 379">
            <a:extLst>
              <a:ext uri="{FF2B5EF4-FFF2-40B4-BE49-F238E27FC236}">
                <a16:creationId xmlns:a16="http://schemas.microsoft.com/office/drawing/2014/main" id="{8644D3C8-7D72-46E2-8FC1-96697D5D39AA}"/>
              </a:ext>
            </a:extLst>
          </p:cNvPr>
          <p:cNvGrpSpPr/>
          <p:nvPr/>
        </p:nvGrpSpPr>
        <p:grpSpPr>
          <a:xfrm>
            <a:off x="10548600" y="2084124"/>
            <a:ext cx="432796" cy="389252"/>
            <a:chOff x="5834063" y="3221038"/>
            <a:chExt cx="2335212" cy="2100262"/>
          </a:xfrm>
          <a:solidFill>
            <a:schemeClr val="bg1"/>
          </a:solidFill>
          <a:effectLst/>
        </p:grpSpPr>
        <p:sp>
          <p:nvSpPr>
            <p:cNvPr id="82" name="Freeform 337">
              <a:extLst>
                <a:ext uri="{FF2B5EF4-FFF2-40B4-BE49-F238E27FC236}">
                  <a16:creationId xmlns:a16="http://schemas.microsoft.com/office/drawing/2014/main" id="{5AFE8475-F62E-4162-A5B9-9C8817FA713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338">
              <a:extLst>
                <a:ext uri="{FF2B5EF4-FFF2-40B4-BE49-F238E27FC236}">
                  <a16:creationId xmlns:a16="http://schemas.microsoft.com/office/drawing/2014/main" id="{D4E4F136-B86E-4D02-808C-25A2869AF0B8}"/>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339">
              <a:extLst>
                <a:ext uri="{FF2B5EF4-FFF2-40B4-BE49-F238E27FC236}">
                  <a16:creationId xmlns:a16="http://schemas.microsoft.com/office/drawing/2014/main" id="{F4FF4B2F-25ED-4B26-9B6A-F3F066EAD9EC}"/>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340">
              <a:extLst>
                <a:ext uri="{FF2B5EF4-FFF2-40B4-BE49-F238E27FC236}">
                  <a16:creationId xmlns:a16="http://schemas.microsoft.com/office/drawing/2014/main" id="{D2BB3C77-A37D-44C9-BA17-D1A752CCFEC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6" name="Группа 314">
            <a:extLst>
              <a:ext uri="{FF2B5EF4-FFF2-40B4-BE49-F238E27FC236}">
                <a16:creationId xmlns:a16="http://schemas.microsoft.com/office/drawing/2014/main" id="{CEC7392E-3FD3-4629-8155-B20687583146}"/>
              </a:ext>
            </a:extLst>
          </p:cNvPr>
          <p:cNvGrpSpPr/>
          <p:nvPr/>
        </p:nvGrpSpPr>
        <p:grpSpPr>
          <a:xfrm>
            <a:off x="5946675" y="2052606"/>
            <a:ext cx="407827" cy="398708"/>
            <a:chOff x="5829300" y="3186113"/>
            <a:chExt cx="2555875" cy="2498725"/>
          </a:xfrm>
          <a:solidFill>
            <a:schemeClr val="bg1"/>
          </a:solidFill>
          <a:effectLst/>
        </p:grpSpPr>
        <p:sp>
          <p:nvSpPr>
            <p:cNvPr id="87" name="Freeform 279">
              <a:extLst>
                <a:ext uri="{FF2B5EF4-FFF2-40B4-BE49-F238E27FC236}">
                  <a16:creationId xmlns:a16="http://schemas.microsoft.com/office/drawing/2014/main" id="{739D640A-FCDB-4A41-A3F2-5C9E767BA901}"/>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8" name="Freeform 280">
              <a:extLst>
                <a:ext uri="{FF2B5EF4-FFF2-40B4-BE49-F238E27FC236}">
                  <a16:creationId xmlns:a16="http://schemas.microsoft.com/office/drawing/2014/main" id="{B96029F6-EAA8-48C6-BD8B-DE0F7B9BD45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81">
              <a:extLst>
                <a:ext uri="{FF2B5EF4-FFF2-40B4-BE49-F238E27FC236}">
                  <a16:creationId xmlns:a16="http://schemas.microsoft.com/office/drawing/2014/main" id="{89C69692-E356-4BEC-B832-4582248B79B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0" name="Группа 298">
            <a:extLst>
              <a:ext uri="{FF2B5EF4-FFF2-40B4-BE49-F238E27FC236}">
                <a16:creationId xmlns:a16="http://schemas.microsoft.com/office/drawing/2014/main" id="{912B3C88-3749-44C6-861B-975919930E54}"/>
              </a:ext>
            </a:extLst>
          </p:cNvPr>
          <p:cNvGrpSpPr/>
          <p:nvPr/>
        </p:nvGrpSpPr>
        <p:grpSpPr>
          <a:xfrm>
            <a:off x="3559220" y="2052112"/>
            <a:ext cx="393416" cy="391274"/>
            <a:chOff x="5848350" y="3192463"/>
            <a:chExt cx="2041525" cy="2030413"/>
          </a:xfrm>
          <a:solidFill>
            <a:schemeClr val="bg1"/>
          </a:solidFill>
          <a:effectLst/>
        </p:grpSpPr>
        <p:sp>
          <p:nvSpPr>
            <p:cNvPr id="91" name="Freeform 266">
              <a:extLst>
                <a:ext uri="{FF2B5EF4-FFF2-40B4-BE49-F238E27FC236}">
                  <a16:creationId xmlns:a16="http://schemas.microsoft.com/office/drawing/2014/main" id="{186E9190-5EF4-4F29-A96F-8996A9103DCE}"/>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67">
              <a:extLst>
                <a:ext uri="{FF2B5EF4-FFF2-40B4-BE49-F238E27FC236}">
                  <a16:creationId xmlns:a16="http://schemas.microsoft.com/office/drawing/2014/main" id="{9A894AAF-73F9-4823-B4E8-9255F0371CA9}"/>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6" name="Picture 75">
            <a:hlinkClick r:id="rId2"/>
            <a:extLst>
              <a:ext uri="{FF2B5EF4-FFF2-40B4-BE49-F238E27FC236}">
                <a16:creationId xmlns:a16="http://schemas.microsoft.com/office/drawing/2014/main" id="{3B5D69C5-B211-4969-AA45-2CA6761339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651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500"/>
                                        <p:tgtEl>
                                          <p:spTgt spid="10"/>
                                        </p:tgtEl>
                                      </p:cBhvr>
                                    </p:animEffect>
                                  </p:childTnLst>
                                </p:cTn>
                              </p:par>
                              <p:par>
                                <p:cTn id="15" presetID="22" presetClass="entr" presetSubtype="2" fill="hold" grpId="0" nodeType="withEffect">
                                  <p:stCondLst>
                                    <p:cond delay="400"/>
                                  </p:stCondLst>
                                  <p:childTnLst>
                                    <p:set>
                                      <p:cBhvr>
                                        <p:cTn id="16" dur="1" fill="hold">
                                          <p:stCondLst>
                                            <p:cond delay="0"/>
                                          </p:stCondLst>
                                        </p:cTn>
                                        <p:tgtEl>
                                          <p:spTgt spid="13"/>
                                        </p:tgtEl>
                                        <p:attrNameLst>
                                          <p:attrName>style.visibility</p:attrName>
                                        </p:attrNameLst>
                                      </p:cBhvr>
                                      <p:to>
                                        <p:strVal val="visible"/>
                                      </p:to>
                                    </p:set>
                                    <p:animEffect transition="in" filter="wipe(right)">
                                      <p:cBhvr>
                                        <p:cTn id="17" dur="500"/>
                                        <p:tgtEl>
                                          <p:spTgt spid="13"/>
                                        </p:tgtEl>
                                      </p:cBhvr>
                                    </p:animEffect>
                                  </p:childTnLst>
                                </p:cTn>
                              </p:par>
                              <p:par>
                                <p:cTn id="18" presetID="22" presetClass="entr" presetSubtype="8" fill="hold" grpId="0" nodeType="withEffect">
                                  <p:stCondLst>
                                    <p:cond delay="400"/>
                                  </p:stCondLst>
                                  <p:childTnLst>
                                    <p:set>
                                      <p:cBhvr>
                                        <p:cTn id="19" dur="1" fill="hold">
                                          <p:stCondLst>
                                            <p:cond delay="0"/>
                                          </p:stCondLst>
                                        </p:cTn>
                                        <p:tgtEl>
                                          <p:spTgt spid="11"/>
                                        </p:tgtEl>
                                        <p:attrNameLst>
                                          <p:attrName>style.visibility</p:attrName>
                                        </p:attrNameLst>
                                      </p:cBhvr>
                                      <p:to>
                                        <p:strVal val="visible"/>
                                      </p:to>
                                    </p:set>
                                    <p:animEffect transition="in" filter="wipe(left)">
                                      <p:cBhvr>
                                        <p:cTn id="20" dur="500"/>
                                        <p:tgtEl>
                                          <p:spTgt spid="11"/>
                                        </p:tgtEl>
                                      </p:cBhvr>
                                    </p:animEffect>
                                  </p:childTnLst>
                                </p:cTn>
                              </p:par>
                              <p:par>
                                <p:cTn id="21" presetID="16" presetClass="entr" presetSubtype="21" fill="hold" grpId="0" nodeType="withEffect">
                                  <p:stCondLst>
                                    <p:cond delay="80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par>
                          <p:cTn id="24" fill="hold">
                            <p:stCondLst>
                              <p:cond delay="1800"/>
                            </p:stCondLst>
                            <p:childTnLst>
                              <p:par>
                                <p:cTn id="25" presetID="53" presetClass="entr" presetSubtype="16" fill="hold"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par>
                          <p:cTn id="30" fill="hold">
                            <p:stCondLst>
                              <p:cond delay="2300"/>
                            </p:stCondLst>
                            <p:childTnLst>
                              <p:par>
                                <p:cTn id="31" presetID="22" presetClass="entr" presetSubtype="1"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up)">
                                      <p:cBhvr>
                                        <p:cTn id="33" dur="500"/>
                                        <p:tgtEl>
                                          <p:spTgt spid="22"/>
                                        </p:tgtEl>
                                      </p:cBhvr>
                                    </p:animEffect>
                                  </p:childTnLst>
                                </p:cTn>
                              </p:par>
                            </p:childTnLst>
                          </p:cTn>
                        </p:par>
                        <p:par>
                          <p:cTn id="34" fill="hold">
                            <p:stCondLst>
                              <p:cond delay="2800"/>
                            </p:stCondLst>
                            <p:childTnLst>
                              <p:par>
                                <p:cTn id="35" presetID="47" presetClass="entr" presetSubtype="0" fill="hold"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par>
                          <p:cTn id="40" fill="hold">
                            <p:stCondLst>
                              <p:cond delay="38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par>
                          <p:cTn id="46" fill="hold">
                            <p:stCondLst>
                              <p:cond delay="4800"/>
                            </p:stCondLst>
                            <p:childTnLst>
                              <p:par>
                                <p:cTn id="47" presetID="22" presetClass="entr" presetSubtype="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wipe(right)">
                                      <p:cBhvr>
                                        <p:cTn id="52" dur="500"/>
                                        <p:tgtEl>
                                          <p:spTgt spid="24"/>
                                        </p:tgtEl>
                                      </p:cBhvr>
                                    </p:animEffect>
                                  </p:childTnLst>
                                </p:cTn>
                              </p:par>
                              <p:par>
                                <p:cTn id="53" presetID="22" presetClass="entr" presetSubtype="2" fill="hold" grpId="0" nodeType="withEffect">
                                  <p:stCondLst>
                                    <p:cond delay="400"/>
                                  </p:stCondLst>
                                  <p:childTnLst>
                                    <p:set>
                                      <p:cBhvr>
                                        <p:cTn id="54" dur="1" fill="hold">
                                          <p:stCondLst>
                                            <p:cond delay="0"/>
                                          </p:stCondLst>
                                        </p:cTn>
                                        <p:tgtEl>
                                          <p:spTgt spid="27"/>
                                        </p:tgtEl>
                                        <p:attrNameLst>
                                          <p:attrName>style.visibility</p:attrName>
                                        </p:attrNameLst>
                                      </p:cBhvr>
                                      <p:to>
                                        <p:strVal val="visible"/>
                                      </p:to>
                                    </p:set>
                                    <p:animEffect transition="in" filter="wipe(right)">
                                      <p:cBhvr>
                                        <p:cTn id="55" dur="500"/>
                                        <p:tgtEl>
                                          <p:spTgt spid="27"/>
                                        </p:tgtEl>
                                      </p:cBhvr>
                                    </p:animEffect>
                                  </p:childTnLst>
                                </p:cTn>
                              </p:par>
                              <p:par>
                                <p:cTn id="56" presetID="22" presetClass="entr" presetSubtype="8" fill="hold" grpId="0" nodeType="withEffect">
                                  <p:stCondLst>
                                    <p:cond delay="400"/>
                                  </p:stCondLst>
                                  <p:childTnLst>
                                    <p:set>
                                      <p:cBhvr>
                                        <p:cTn id="57" dur="1" fill="hold">
                                          <p:stCondLst>
                                            <p:cond delay="0"/>
                                          </p:stCondLst>
                                        </p:cTn>
                                        <p:tgtEl>
                                          <p:spTgt spid="25"/>
                                        </p:tgtEl>
                                        <p:attrNameLst>
                                          <p:attrName>style.visibility</p:attrName>
                                        </p:attrNameLst>
                                      </p:cBhvr>
                                      <p:to>
                                        <p:strVal val="visible"/>
                                      </p:to>
                                    </p:set>
                                    <p:animEffect transition="in" filter="wipe(left)">
                                      <p:cBhvr>
                                        <p:cTn id="58" dur="500"/>
                                        <p:tgtEl>
                                          <p:spTgt spid="25"/>
                                        </p:tgtEl>
                                      </p:cBhvr>
                                    </p:animEffect>
                                  </p:childTnLst>
                                </p:cTn>
                              </p:par>
                              <p:par>
                                <p:cTn id="59" presetID="16" presetClass="entr" presetSubtype="21" fill="hold" grpId="0" nodeType="withEffect">
                                  <p:stCondLst>
                                    <p:cond delay="800"/>
                                  </p:stCondLst>
                                  <p:childTnLst>
                                    <p:set>
                                      <p:cBhvr>
                                        <p:cTn id="60" dur="1" fill="hold">
                                          <p:stCondLst>
                                            <p:cond delay="0"/>
                                          </p:stCondLst>
                                        </p:cTn>
                                        <p:tgtEl>
                                          <p:spTgt spid="28"/>
                                        </p:tgtEl>
                                        <p:attrNameLst>
                                          <p:attrName>style.visibility</p:attrName>
                                        </p:attrNameLst>
                                      </p:cBhvr>
                                      <p:to>
                                        <p:strVal val="visible"/>
                                      </p:to>
                                    </p:set>
                                    <p:animEffect transition="in" filter="barn(inVertical)">
                                      <p:cBhvr>
                                        <p:cTn id="61" dur="500"/>
                                        <p:tgtEl>
                                          <p:spTgt spid="28"/>
                                        </p:tgtEl>
                                      </p:cBhvr>
                                    </p:animEffect>
                                  </p:childTnLst>
                                </p:cTn>
                              </p:par>
                            </p:childTnLst>
                          </p:cTn>
                        </p:par>
                        <p:par>
                          <p:cTn id="62" fill="hold">
                            <p:stCondLst>
                              <p:cond delay="6100"/>
                            </p:stCondLst>
                            <p:childTnLst>
                              <p:par>
                                <p:cTn id="63" presetID="53" presetClass="entr" presetSubtype="16" fill="hold"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500" fill="hold"/>
                                        <p:tgtEl>
                                          <p:spTgt spid="90"/>
                                        </p:tgtEl>
                                        <p:attrNameLst>
                                          <p:attrName>ppt_w</p:attrName>
                                        </p:attrNameLst>
                                      </p:cBhvr>
                                      <p:tavLst>
                                        <p:tav tm="0">
                                          <p:val>
                                            <p:fltVal val="0"/>
                                          </p:val>
                                        </p:tav>
                                        <p:tav tm="100000">
                                          <p:val>
                                            <p:strVal val="#ppt_w"/>
                                          </p:val>
                                        </p:tav>
                                      </p:tavLst>
                                    </p:anim>
                                    <p:anim calcmode="lin" valueType="num">
                                      <p:cBhvr>
                                        <p:cTn id="66" dur="500" fill="hold"/>
                                        <p:tgtEl>
                                          <p:spTgt spid="90"/>
                                        </p:tgtEl>
                                        <p:attrNameLst>
                                          <p:attrName>ppt_h</p:attrName>
                                        </p:attrNameLst>
                                      </p:cBhvr>
                                      <p:tavLst>
                                        <p:tav tm="0">
                                          <p:val>
                                            <p:fltVal val="0"/>
                                          </p:val>
                                        </p:tav>
                                        <p:tav tm="100000">
                                          <p:val>
                                            <p:strVal val="#ppt_h"/>
                                          </p:val>
                                        </p:tav>
                                      </p:tavLst>
                                    </p:anim>
                                    <p:animEffect transition="in" filter="fade">
                                      <p:cBhvr>
                                        <p:cTn id="67" dur="500"/>
                                        <p:tgtEl>
                                          <p:spTgt spid="90"/>
                                        </p:tgtEl>
                                      </p:cBhvr>
                                    </p:animEffect>
                                  </p:childTnLst>
                                </p:cTn>
                              </p:par>
                            </p:childTnLst>
                          </p:cTn>
                        </p:par>
                        <p:par>
                          <p:cTn id="68" fill="hold">
                            <p:stCondLst>
                              <p:cond delay="6600"/>
                            </p:stCondLst>
                            <p:childTnLst>
                              <p:par>
                                <p:cTn id="69" presetID="22" presetClass="entr" presetSubtype="1"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up)">
                                      <p:cBhvr>
                                        <p:cTn id="71" dur="500"/>
                                        <p:tgtEl>
                                          <p:spTgt spid="37"/>
                                        </p:tgtEl>
                                      </p:cBhvr>
                                    </p:animEffect>
                                  </p:childTnLst>
                                </p:cTn>
                              </p:par>
                            </p:childTnLst>
                          </p:cTn>
                        </p:par>
                        <p:par>
                          <p:cTn id="72" fill="hold">
                            <p:stCondLst>
                              <p:cond delay="7100"/>
                            </p:stCondLst>
                            <p:childTnLst>
                              <p:par>
                                <p:cTn id="73" presetID="47"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par>
                          <p:cTn id="78" fill="hold">
                            <p:stCondLst>
                              <p:cond delay="8100"/>
                            </p:stCondLst>
                            <p:childTnLst>
                              <p:par>
                                <p:cTn id="79" presetID="42" presetClass="entr" presetSubtype="0" fill="hold" grpId="0" nodeType="afterEffect">
                                  <p:stCondLst>
                                    <p:cond delay="0"/>
                                  </p:stCondLst>
                                  <p:childTnLst>
                                    <p:set>
                                      <p:cBhvr>
                                        <p:cTn id="80" dur="1" fill="hold">
                                          <p:stCondLst>
                                            <p:cond delay="0"/>
                                          </p:stCondLst>
                                        </p:cTn>
                                        <p:tgtEl>
                                          <p:spTgt spid="33"/>
                                        </p:tgtEl>
                                        <p:attrNameLst>
                                          <p:attrName>style.visibility</p:attrName>
                                        </p:attrNameLst>
                                      </p:cBhvr>
                                      <p:to>
                                        <p:strVal val="visible"/>
                                      </p:to>
                                    </p:set>
                                    <p:animEffect transition="in" filter="fade">
                                      <p:cBhvr>
                                        <p:cTn id="81" dur="1000"/>
                                        <p:tgtEl>
                                          <p:spTgt spid="33"/>
                                        </p:tgtEl>
                                      </p:cBhvr>
                                    </p:animEffect>
                                    <p:anim calcmode="lin" valueType="num">
                                      <p:cBhvr>
                                        <p:cTn id="82" dur="1000" fill="hold"/>
                                        <p:tgtEl>
                                          <p:spTgt spid="33"/>
                                        </p:tgtEl>
                                        <p:attrNameLst>
                                          <p:attrName>ppt_x</p:attrName>
                                        </p:attrNameLst>
                                      </p:cBhvr>
                                      <p:tavLst>
                                        <p:tav tm="0">
                                          <p:val>
                                            <p:strVal val="#ppt_x"/>
                                          </p:val>
                                        </p:tav>
                                        <p:tav tm="100000">
                                          <p:val>
                                            <p:strVal val="#ppt_x"/>
                                          </p:val>
                                        </p:tav>
                                      </p:tavLst>
                                    </p:anim>
                                    <p:anim calcmode="lin" valueType="num">
                                      <p:cBhvr>
                                        <p:cTn id="83" dur="1000" fill="hold"/>
                                        <p:tgtEl>
                                          <p:spTgt spid="33"/>
                                        </p:tgtEl>
                                        <p:attrNameLst>
                                          <p:attrName>ppt_y</p:attrName>
                                        </p:attrNameLst>
                                      </p:cBhvr>
                                      <p:tavLst>
                                        <p:tav tm="0">
                                          <p:val>
                                            <p:strVal val="#ppt_y+.1"/>
                                          </p:val>
                                        </p:tav>
                                        <p:tav tm="100000">
                                          <p:val>
                                            <p:strVal val="#ppt_y"/>
                                          </p:val>
                                        </p:tav>
                                      </p:tavLst>
                                    </p:anim>
                                  </p:childTnLst>
                                </p:cTn>
                              </p:par>
                            </p:childTnLst>
                          </p:cTn>
                        </p:par>
                        <p:par>
                          <p:cTn id="84" fill="hold">
                            <p:stCondLst>
                              <p:cond delay="9100"/>
                            </p:stCondLst>
                            <p:childTnLst>
                              <p:par>
                                <p:cTn id="85" presetID="22" presetClass="entr" presetSubtype="8"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wipe(left)">
                                      <p:cBhvr>
                                        <p:cTn id="87" dur="500"/>
                                        <p:tgtEl>
                                          <p:spTgt spid="40"/>
                                        </p:tgtEl>
                                      </p:cBhvr>
                                    </p:animEffect>
                                  </p:childTnLst>
                                </p:cTn>
                              </p:par>
                              <p:par>
                                <p:cTn id="88" presetID="22" presetClass="entr" presetSubtype="2" fill="hold" grpId="0" nodeType="with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wipe(right)">
                                      <p:cBhvr>
                                        <p:cTn id="90" dur="500"/>
                                        <p:tgtEl>
                                          <p:spTgt spid="38"/>
                                        </p:tgtEl>
                                      </p:cBhvr>
                                    </p:animEffect>
                                  </p:childTnLst>
                                </p:cTn>
                              </p:par>
                              <p:par>
                                <p:cTn id="91" presetID="22" presetClass="entr" presetSubtype="2" fill="hold" grpId="0" nodeType="withEffect">
                                  <p:stCondLst>
                                    <p:cond delay="400"/>
                                  </p:stCondLst>
                                  <p:childTnLst>
                                    <p:set>
                                      <p:cBhvr>
                                        <p:cTn id="92" dur="1" fill="hold">
                                          <p:stCondLst>
                                            <p:cond delay="0"/>
                                          </p:stCondLst>
                                        </p:cTn>
                                        <p:tgtEl>
                                          <p:spTgt spid="41"/>
                                        </p:tgtEl>
                                        <p:attrNameLst>
                                          <p:attrName>style.visibility</p:attrName>
                                        </p:attrNameLst>
                                      </p:cBhvr>
                                      <p:to>
                                        <p:strVal val="visible"/>
                                      </p:to>
                                    </p:set>
                                    <p:animEffect transition="in" filter="wipe(right)">
                                      <p:cBhvr>
                                        <p:cTn id="93" dur="500"/>
                                        <p:tgtEl>
                                          <p:spTgt spid="41"/>
                                        </p:tgtEl>
                                      </p:cBhvr>
                                    </p:animEffect>
                                  </p:childTnLst>
                                </p:cTn>
                              </p:par>
                              <p:par>
                                <p:cTn id="94" presetID="22" presetClass="entr" presetSubtype="8" fill="hold" grpId="0" nodeType="withEffect">
                                  <p:stCondLst>
                                    <p:cond delay="400"/>
                                  </p:stCondLst>
                                  <p:childTnLst>
                                    <p:set>
                                      <p:cBhvr>
                                        <p:cTn id="95" dur="1" fill="hold">
                                          <p:stCondLst>
                                            <p:cond delay="0"/>
                                          </p:stCondLst>
                                        </p:cTn>
                                        <p:tgtEl>
                                          <p:spTgt spid="39"/>
                                        </p:tgtEl>
                                        <p:attrNameLst>
                                          <p:attrName>style.visibility</p:attrName>
                                        </p:attrNameLst>
                                      </p:cBhvr>
                                      <p:to>
                                        <p:strVal val="visible"/>
                                      </p:to>
                                    </p:set>
                                    <p:animEffect transition="in" filter="wipe(left)">
                                      <p:cBhvr>
                                        <p:cTn id="96" dur="500"/>
                                        <p:tgtEl>
                                          <p:spTgt spid="39"/>
                                        </p:tgtEl>
                                      </p:cBhvr>
                                    </p:animEffect>
                                  </p:childTnLst>
                                </p:cTn>
                              </p:par>
                              <p:par>
                                <p:cTn id="97" presetID="16" presetClass="entr" presetSubtype="21" fill="hold" grpId="0" nodeType="withEffect">
                                  <p:stCondLst>
                                    <p:cond delay="800"/>
                                  </p:stCondLst>
                                  <p:childTnLst>
                                    <p:set>
                                      <p:cBhvr>
                                        <p:cTn id="98" dur="1" fill="hold">
                                          <p:stCondLst>
                                            <p:cond delay="0"/>
                                          </p:stCondLst>
                                        </p:cTn>
                                        <p:tgtEl>
                                          <p:spTgt spid="42"/>
                                        </p:tgtEl>
                                        <p:attrNameLst>
                                          <p:attrName>style.visibility</p:attrName>
                                        </p:attrNameLst>
                                      </p:cBhvr>
                                      <p:to>
                                        <p:strVal val="visible"/>
                                      </p:to>
                                    </p:set>
                                    <p:animEffect transition="in" filter="barn(inVertical)">
                                      <p:cBhvr>
                                        <p:cTn id="99" dur="500"/>
                                        <p:tgtEl>
                                          <p:spTgt spid="42"/>
                                        </p:tgtEl>
                                      </p:cBhvr>
                                    </p:animEffect>
                                  </p:childTnLst>
                                </p:cTn>
                              </p:par>
                            </p:childTnLst>
                          </p:cTn>
                        </p:par>
                        <p:par>
                          <p:cTn id="100" fill="hold">
                            <p:stCondLst>
                              <p:cond delay="10400"/>
                            </p:stCondLst>
                            <p:childTnLst>
                              <p:par>
                                <p:cTn id="101" presetID="53" presetClass="entr" presetSubtype="16" fill="hold" nodeType="afterEffect">
                                  <p:stCondLst>
                                    <p:cond delay="0"/>
                                  </p:stCondLst>
                                  <p:childTnLst>
                                    <p:set>
                                      <p:cBhvr>
                                        <p:cTn id="102" dur="1" fill="hold">
                                          <p:stCondLst>
                                            <p:cond delay="0"/>
                                          </p:stCondLst>
                                        </p:cTn>
                                        <p:tgtEl>
                                          <p:spTgt spid="86"/>
                                        </p:tgtEl>
                                        <p:attrNameLst>
                                          <p:attrName>style.visibility</p:attrName>
                                        </p:attrNameLst>
                                      </p:cBhvr>
                                      <p:to>
                                        <p:strVal val="visible"/>
                                      </p:to>
                                    </p:set>
                                    <p:anim calcmode="lin" valueType="num">
                                      <p:cBhvr>
                                        <p:cTn id="103" dur="500" fill="hold"/>
                                        <p:tgtEl>
                                          <p:spTgt spid="86"/>
                                        </p:tgtEl>
                                        <p:attrNameLst>
                                          <p:attrName>ppt_w</p:attrName>
                                        </p:attrNameLst>
                                      </p:cBhvr>
                                      <p:tavLst>
                                        <p:tav tm="0">
                                          <p:val>
                                            <p:fltVal val="0"/>
                                          </p:val>
                                        </p:tav>
                                        <p:tav tm="100000">
                                          <p:val>
                                            <p:strVal val="#ppt_w"/>
                                          </p:val>
                                        </p:tav>
                                      </p:tavLst>
                                    </p:anim>
                                    <p:anim calcmode="lin" valueType="num">
                                      <p:cBhvr>
                                        <p:cTn id="104" dur="500" fill="hold"/>
                                        <p:tgtEl>
                                          <p:spTgt spid="86"/>
                                        </p:tgtEl>
                                        <p:attrNameLst>
                                          <p:attrName>ppt_h</p:attrName>
                                        </p:attrNameLst>
                                      </p:cBhvr>
                                      <p:tavLst>
                                        <p:tav tm="0">
                                          <p:val>
                                            <p:fltVal val="0"/>
                                          </p:val>
                                        </p:tav>
                                        <p:tav tm="100000">
                                          <p:val>
                                            <p:strVal val="#ppt_h"/>
                                          </p:val>
                                        </p:tav>
                                      </p:tavLst>
                                    </p:anim>
                                    <p:animEffect transition="in" filter="fade">
                                      <p:cBhvr>
                                        <p:cTn id="105" dur="500"/>
                                        <p:tgtEl>
                                          <p:spTgt spid="86"/>
                                        </p:tgtEl>
                                      </p:cBhvr>
                                    </p:animEffect>
                                  </p:childTnLst>
                                </p:cTn>
                              </p:par>
                            </p:childTnLst>
                          </p:cTn>
                        </p:par>
                        <p:par>
                          <p:cTn id="106" fill="hold">
                            <p:stCondLst>
                              <p:cond delay="10900"/>
                            </p:stCondLst>
                            <p:childTnLst>
                              <p:par>
                                <p:cTn id="107" presetID="22" presetClass="entr" presetSubtype="1"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wipe(up)">
                                      <p:cBhvr>
                                        <p:cTn id="109" dur="500"/>
                                        <p:tgtEl>
                                          <p:spTgt spid="51"/>
                                        </p:tgtEl>
                                      </p:cBhvr>
                                    </p:animEffect>
                                  </p:childTnLst>
                                </p:cTn>
                              </p:par>
                            </p:childTnLst>
                          </p:cTn>
                        </p:par>
                        <p:par>
                          <p:cTn id="110" fill="hold">
                            <p:stCondLst>
                              <p:cond delay="11400"/>
                            </p:stCondLst>
                            <p:childTnLst>
                              <p:par>
                                <p:cTn id="111" presetID="47" presetClass="entr" presetSubtype="0" fill="hold" nodeType="afterEffect">
                                  <p:stCondLst>
                                    <p:cond delay="0"/>
                                  </p:stCondLst>
                                  <p:childTnLst>
                                    <p:set>
                                      <p:cBhvr>
                                        <p:cTn id="112" dur="1" fill="hold">
                                          <p:stCondLst>
                                            <p:cond delay="0"/>
                                          </p:stCondLst>
                                        </p:cTn>
                                        <p:tgtEl>
                                          <p:spTgt spid="43"/>
                                        </p:tgtEl>
                                        <p:attrNameLst>
                                          <p:attrName>style.visibility</p:attrName>
                                        </p:attrNameLst>
                                      </p:cBhvr>
                                      <p:to>
                                        <p:strVal val="visible"/>
                                      </p:to>
                                    </p:set>
                                    <p:animEffect transition="in" filter="fade">
                                      <p:cBhvr>
                                        <p:cTn id="113" dur="1000"/>
                                        <p:tgtEl>
                                          <p:spTgt spid="43"/>
                                        </p:tgtEl>
                                      </p:cBhvr>
                                    </p:animEffect>
                                    <p:anim calcmode="lin" valueType="num">
                                      <p:cBhvr>
                                        <p:cTn id="114" dur="1000" fill="hold"/>
                                        <p:tgtEl>
                                          <p:spTgt spid="43"/>
                                        </p:tgtEl>
                                        <p:attrNameLst>
                                          <p:attrName>ppt_x</p:attrName>
                                        </p:attrNameLst>
                                      </p:cBhvr>
                                      <p:tavLst>
                                        <p:tav tm="0">
                                          <p:val>
                                            <p:strVal val="#ppt_x"/>
                                          </p:val>
                                        </p:tav>
                                        <p:tav tm="100000">
                                          <p:val>
                                            <p:strVal val="#ppt_x"/>
                                          </p:val>
                                        </p:tav>
                                      </p:tavLst>
                                    </p:anim>
                                    <p:anim calcmode="lin" valueType="num">
                                      <p:cBhvr>
                                        <p:cTn id="115" dur="1000" fill="hold"/>
                                        <p:tgtEl>
                                          <p:spTgt spid="43"/>
                                        </p:tgtEl>
                                        <p:attrNameLst>
                                          <p:attrName>ppt_y</p:attrName>
                                        </p:attrNameLst>
                                      </p:cBhvr>
                                      <p:tavLst>
                                        <p:tav tm="0">
                                          <p:val>
                                            <p:strVal val="#ppt_y-.1"/>
                                          </p:val>
                                        </p:tav>
                                        <p:tav tm="100000">
                                          <p:val>
                                            <p:strVal val="#ppt_y"/>
                                          </p:val>
                                        </p:tav>
                                      </p:tavLst>
                                    </p:anim>
                                  </p:childTnLst>
                                </p:cTn>
                              </p:par>
                            </p:childTnLst>
                          </p:cTn>
                        </p:par>
                        <p:par>
                          <p:cTn id="116" fill="hold">
                            <p:stCondLst>
                              <p:cond delay="12400"/>
                            </p:stCondLst>
                            <p:childTnLst>
                              <p:par>
                                <p:cTn id="117" presetID="42" presetClass="entr" presetSubtype="0"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Effect transition="in" filter="fade">
                                      <p:cBhvr>
                                        <p:cTn id="119" dur="1000"/>
                                        <p:tgtEl>
                                          <p:spTgt spid="47"/>
                                        </p:tgtEl>
                                      </p:cBhvr>
                                    </p:animEffect>
                                    <p:anim calcmode="lin" valueType="num">
                                      <p:cBhvr>
                                        <p:cTn id="120" dur="1000" fill="hold"/>
                                        <p:tgtEl>
                                          <p:spTgt spid="47"/>
                                        </p:tgtEl>
                                        <p:attrNameLst>
                                          <p:attrName>ppt_x</p:attrName>
                                        </p:attrNameLst>
                                      </p:cBhvr>
                                      <p:tavLst>
                                        <p:tav tm="0">
                                          <p:val>
                                            <p:strVal val="#ppt_x"/>
                                          </p:val>
                                        </p:tav>
                                        <p:tav tm="100000">
                                          <p:val>
                                            <p:strVal val="#ppt_x"/>
                                          </p:val>
                                        </p:tav>
                                      </p:tavLst>
                                    </p:anim>
                                    <p:anim calcmode="lin" valueType="num">
                                      <p:cBhvr>
                                        <p:cTn id="121" dur="1000" fill="hold"/>
                                        <p:tgtEl>
                                          <p:spTgt spid="47"/>
                                        </p:tgtEl>
                                        <p:attrNameLst>
                                          <p:attrName>ppt_y</p:attrName>
                                        </p:attrNameLst>
                                      </p:cBhvr>
                                      <p:tavLst>
                                        <p:tav tm="0">
                                          <p:val>
                                            <p:strVal val="#ppt_y+.1"/>
                                          </p:val>
                                        </p:tav>
                                        <p:tav tm="100000">
                                          <p:val>
                                            <p:strVal val="#ppt_y"/>
                                          </p:val>
                                        </p:tav>
                                      </p:tavLst>
                                    </p:anim>
                                  </p:childTnLst>
                                </p:cTn>
                              </p:par>
                            </p:childTnLst>
                          </p:cTn>
                        </p:par>
                        <p:par>
                          <p:cTn id="122" fill="hold">
                            <p:stCondLst>
                              <p:cond delay="13400"/>
                            </p:stCondLst>
                            <p:childTnLst>
                              <p:par>
                                <p:cTn id="123" presetID="22" presetClass="entr" presetSubtype="8" fill="hold" grpId="0" nodeType="after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wipe(left)">
                                      <p:cBhvr>
                                        <p:cTn id="125" dur="500"/>
                                        <p:tgtEl>
                                          <p:spTgt spid="54"/>
                                        </p:tgtEl>
                                      </p:cBhvr>
                                    </p:animEffect>
                                  </p:childTnLst>
                                </p:cTn>
                              </p:par>
                              <p:par>
                                <p:cTn id="126" presetID="22" presetClass="entr" presetSubtype="2" fill="hold" grpId="0" nodeType="withEffect">
                                  <p:stCondLst>
                                    <p:cond delay="0"/>
                                  </p:stCondLst>
                                  <p:childTnLst>
                                    <p:set>
                                      <p:cBhvr>
                                        <p:cTn id="127" dur="1" fill="hold">
                                          <p:stCondLst>
                                            <p:cond delay="0"/>
                                          </p:stCondLst>
                                        </p:cTn>
                                        <p:tgtEl>
                                          <p:spTgt spid="52"/>
                                        </p:tgtEl>
                                        <p:attrNameLst>
                                          <p:attrName>style.visibility</p:attrName>
                                        </p:attrNameLst>
                                      </p:cBhvr>
                                      <p:to>
                                        <p:strVal val="visible"/>
                                      </p:to>
                                    </p:set>
                                    <p:animEffect transition="in" filter="wipe(right)">
                                      <p:cBhvr>
                                        <p:cTn id="128" dur="500"/>
                                        <p:tgtEl>
                                          <p:spTgt spid="52"/>
                                        </p:tgtEl>
                                      </p:cBhvr>
                                    </p:animEffect>
                                  </p:childTnLst>
                                </p:cTn>
                              </p:par>
                              <p:par>
                                <p:cTn id="129" presetID="22" presetClass="entr" presetSubtype="2" fill="hold" grpId="0" nodeType="withEffect">
                                  <p:stCondLst>
                                    <p:cond delay="400"/>
                                  </p:stCondLst>
                                  <p:childTnLst>
                                    <p:set>
                                      <p:cBhvr>
                                        <p:cTn id="130" dur="1" fill="hold">
                                          <p:stCondLst>
                                            <p:cond delay="0"/>
                                          </p:stCondLst>
                                        </p:cTn>
                                        <p:tgtEl>
                                          <p:spTgt spid="55"/>
                                        </p:tgtEl>
                                        <p:attrNameLst>
                                          <p:attrName>style.visibility</p:attrName>
                                        </p:attrNameLst>
                                      </p:cBhvr>
                                      <p:to>
                                        <p:strVal val="visible"/>
                                      </p:to>
                                    </p:set>
                                    <p:animEffect transition="in" filter="wipe(right)">
                                      <p:cBhvr>
                                        <p:cTn id="131" dur="500"/>
                                        <p:tgtEl>
                                          <p:spTgt spid="55"/>
                                        </p:tgtEl>
                                      </p:cBhvr>
                                    </p:animEffect>
                                  </p:childTnLst>
                                </p:cTn>
                              </p:par>
                              <p:par>
                                <p:cTn id="132" presetID="22" presetClass="entr" presetSubtype="8" fill="hold" grpId="0" nodeType="withEffect">
                                  <p:stCondLst>
                                    <p:cond delay="400"/>
                                  </p:stCondLst>
                                  <p:childTnLst>
                                    <p:set>
                                      <p:cBhvr>
                                        <p:cTn id="133" dur="1" fill="hold">
                                          <p:stCondLst>
                                            <p:cond delay="0"/>
                                          </p:stCondLst>
                                        </p:cTn>
                                        <p:tgtEl>
                                          <p:spTgt spid="53"/>
                                        </p:tgtEl>
                                        <p:attrNameLst>
                                          <p:attrName>style.visibility</p:attrName>
                                        </p:attrNameLst>
                                      </p:cBhvr>
                                      <p:to>
                                        <p:strVal val="visible"/>
                                      </p:to>
                                    </p:set>
                                    <p:animEffect transition="in" filter="wipe(left)">
                                      <p:cBhvr>
                                        <p:cTn id="134" dur="500"/>
                                        <p:tgtEl>
                                          <p:spTgt spid="53"/>
                                        </p:tgtEl>
                                      </p:cBhvr>
                                    </p:animEffect>
                                  </p:childTnLst>
                                </p:cTn>
                              </p:par>
                              <p:par>
                                <p:cTn id="135" presetID="16" presetClass="entr" presetSubtype="21" fill="hold" grpId="0" nodeType="withEffect">
                                  <p:stCondLst>
                                    <p:cond delay="800"/>
                                  </p:stCondLst>
                                  <p:childTnLst>
                                    <p:set>
                                      <p:cBhvr>
                                        <p:cTn id="136" dur="1" fill="hold">
                                          <p:stCondLst>
                                            <p:cond delay="0"/>
                                          </p:stCondLst>
                                        </p:cTn>
                                        <p:tgtEl>
                                          <p:spTgt spid="56"/>
                                        </p:tgtEl>
                                        <p:attrNameLst>
                                          <p:attrName>style.visibility</p:attrName>
                                        </p:attrNameLst>
                                      </p:cBhvr>
                                      <p:to>
                                        <p:strVal val="visible"/>
                                      </p:to>
                                    </p:set>
                                    <p:animEffect transition="in" filter="barn(inVertical)">
                                      <p:cBhvr>
                                        <p:cTn id="137" dur="500"/>
                                        <p:tgtEl>
                                          <p:spTgt spid="56"/>
                                        </p:tgtEl>
                                      </p:cBhvr>
                                    </p:animEffect>
                                  </p:childTnLst>
                                </p:cTn>
                              </p:par>
                            </p:childTnLst>
                          </p:cTn>
                        </p:par>
                        <p:par>
                          <p:cTn id="138" fill="hold">
                            <p:stCondLst>
                              <p:cond delay="14700"/>
                            </p:stCondLst>
                            <p:childTnLst>
                              <p:par>
                                <p:cTn id="139" presetID="53" presetClass="entr" presetSubtype="16" fill="hold" grpId="0" nodeType="afterEffect">
                                  <p:stCondLst>
                                    <p:cond delay="0"/>
                                  </p:stCondLst>
                                  <p:childTnLst>
                                    <p:set>
                                      <p:cBhvr>
                                        <p:cTn id="140" dur="1" fill="hold">
                                          <p:stCondLst>
                                            <p:cond delay="0"/>
                                          </p:stCondLst>
                                        </p:cTn>
                                        <p:tgtEl>
                                          <p:spTgt spid="80"/>
                                        </p:tgtEl>
                                        <p:attrNameLst>
                                          <p:attrName>style.visibility</p:attrName>
                                        </p:attrNameLst>
                                      </p:cBhvr>
                                      <p:to>
                                        <p:strVal val="visible"/>
                                      </p:to>
                                    </p:set>
                                    <p:anim calcmode="lin" valueType="num">
                                      <p:cBhvr>
                                        <p:cTn id="141" dur="500" fill="hold"/>
                                        <p:tgtEl>
                                          <p:spTgt spid="80"/>
                                        </p:tgtEl>
                                        <p:attrNameLst>
                                          <p:attrName>ppt_w</p:attrName>
                                        </p:attrNameLst>
                                      </p:cBhvr>
                                      <p:tavLst>
                                        <p:tav tm="0">
                                          <p:val>
                                            <p:fltVal val="0"/>
                                          </p:val>
                                        </p:tav>
                                        <p:tav tm="100000">
                                          <p:val>
                                            <p:strVal val="#ppt_w"/>
                                          </p:val>
                                        </p:tav>
                                      </p:tavLst>
                                    </p:anim>
                                    <p:anim calcmode="lin" valueType="num">
                                      <p:cBhvr>
                                        <p:cTn id="142" dur="500" fill="hold"/>
                                        <p:tgtEl>
                                          <p:spTgt spid="80"/>
                                        </p:tgtEl>
                                        <p:attrNameLst>
                                          <p:attrName>ppt_h</p:attrName>
                                        </p:attrNameLst>
                                      </p:cBhvr>
                                      <p:tavLst>
                                        <p:tav tm="0">
                                          <p:val>
                                            <p:fltVal val="0"/>
                                          </p:val>
                                        </p:tav>
                                        <p:tav tm="100000">
                                          <p:val>
                                            <p:strVal val="#ppt_h"/>
                                          </p:val>
                                        </p:tav>
                                      </p:tavLst>
                                    </p:anim>
                                    <p:animEffect transition="in" filter="fade">
                                      <p:cBhvr>
                                        <p:cTn id="143" dur="500"/>
                                        <p:tgtEl>
                                          <p:spTgt spid="80"/>
                                        </p:tgtEl>
                                      </p:cBhvr>
                                    </p:animEffect>
                                  </p:childTnLst>
                                </p:cTn>
                              </p:par>
                            </p:childTnLst>
                          </p:cTn>
                        </p:par>
                        <p:par>
                          <p:cTn id="144" fill="hold">
                            <p:stCondLst>
                              <p:cond delay="15200"/>
                            </p:stCondLst>
                            <p:childTnLst>
                              <p:par>
                                <p:cTn id="145" presetID="22" presetClass="entr" presetSubtype="1" fill="hold" grpId="0" nodeType="afterEffect">
                                  <p:stCondLst>
                                    <p:cond delay="0"/>
                                  </p:stCondLst>
                                  <p:childTnLst>
                                    <p:set>
                                      <p:cBhvr>
                                        <p:cTn id="146" dur="1" fill="hold">
                                          <p:stCondLst>
                                            <p:cond delay="0"/>
                                          </p:stCondLst>
                                        </p:cTn>
                                        <p:tgtEl>
                                          <p:spTgt spid="65"/>
                                        </p:tgtEl>
                                        <p:attrNameLst>
                                          <p:attrName>style.visibility</p:attrName>
                                        </p:attrNameLst>
                                      </p:cBhvr>
                                      <p:to>
                                        <p:strVal val="visible"/>
                                      </p:to>
                                    </p:set>
                                    <p:animEffect transition="in" filter="wipe(up)">
                                      <p:cBhvr>
                                        <p:cTn id="147" dur="500"/>
                                        <p:tgtEl>
                                          <p:spTgt spid="65"/>
                                        </p:tgtEl>
                                      </p:cBhvr>
                                    </p:animEffect>
                                  </p:childTnLst>
                                </p:cTn>
                              </p:par>
                            </p:childTnLst>
                          </p:cTn>
                        </p:par>
                        <p:par>
                          <p:cTn id="148" fill="hold">
                            <p:stCondLst>
                              <p:cond delay="15700"/>
                            </p:stCondLst>
                            <p:childTnLst>
                              <p:par>
                                <p:cTn id="149" presetID="47" presetClass="entr" presetSubtype="0" fill="hold" nodeType="afterEffect">
                                  <p:stCondLst>
                                    <p:cond delay="0"/>
                                  </p:stCondLst>
                                  <p:childTnLst>
                                    <p:set>
                                      <p:cBhvr>
                                        <p:cTn id="150" dur="1" fill="hold">
                                          <p:stCondLst>
                                            <p:cond delay="0"/>
                                          </p:stCondLst>
                                        </p:cTn>
                                        <p:tgtEl>
                                          <p:spTgt spid="57"/>
                                        </p:tgtEl>
                                        <p:attrNameLst>
                                          <p:attrName>style.visibility</p:attrName>
                                        </p:attrNameLst>
                                      </p:cBhvr>
                                      <p:to>
                                        <p:strVal val="visible"/>
                                      </p:to>
                                    </p:set>
                                    <p:animEffect transition="in" filter="fade">
                                      <p:cBhvr>
                                        <p:cTn id="151" dur="1000"/>
                                        <p:tgtEl>
                                          <p:spTgt spid="57"/>
                                        </p:tgtEl>
                                      </p:cBhvr>
                                    </p:animEffect>
                                    <p:anim calcmode="lin" valueType="num">
                                      <p:cBhvr>
                                        <p:cTn id="152" dur="1000" fill="hold"/>
                                        <p:tgtEl>
                                          <p:spTgt spid="57"/>
                                        </p:tgtEl>
                                        <p:attrNameLst>
                                          <p:attrName>ppt_x</p:attrName>
                                        </p:attrNameLst>
                                      </p:cBhvr>
                                      <p:tavLst>
                                        <p:tav tm="0">
                                          <p:val>
                                            <p:strVal val="#ppt_x"/>
                                          </p:val>
                                        </p:tav>
                                        <p:tav tm="100000">
                                          <p:val>
                                            <p:strVal val="#ppt_x"/>
                                          </p:val>
                                        </p:tav>
                                      </p:tavLst>
                                    </p:anim>
                                    <p:anim calcmode="lin" valueType="num">
                                      <p:cBhvr>
                                        <p:cTn id="153" dur="1000" fill="hold"/>
                                        <p:tgtEl>
                                          <p:spTgt spid="57"/>
                                        </p:tgtEl>
                                        <p:attrNameLst>
                                          <p:attrName>ppt_y</p:attrName>
                                        </p:attrNameLst>
                                      </p:cBhvr>
                                      <p:tavLst>
                                        <p:tav tm="0">
                                          <p:val>
                                            <p:strVal val="#ppt_y-.1"/>
                                          </p:val>
                                        </p:tav>
                                        <p:tav tm="100000">
                                          <p:val>
                                            <p:strVal val="#ppt_y"/>
                                          </p:val>
                                        </p:tav>
                                      </p:tavLst>
                                    </p:anim>
                                  </p:childTnLst>
                                </p:cTn>
                              </p:par>
                            </p:childTnLst>
                          </p:cTn>
                        </p:par>
                        <p:par>
                          <p:cTn id="154" fill="hold">
                            <p:stCondLst>
                              <p:cond delay="16700"/>
                            </p:stCondLst>
                            <p:childTnLst>
                              <p:par>
                                <p:cTn id="155" presetID="42" presetClass="entr" presetSubtype="0" fill="hold" grpId="0" nodeType="afterEffect">
                                  <p:stCondLst>
                                    <p:cond delay="0"/>
                                  </p:stCondLst>
                                  <p:childTnLst>
                                    <p:set>
                                      <p:cBhvr>
                                        <p:cTn id="156" dur="1" fill="hold">
                                          <p:stCondLst>
                                            <p:cond delay="0"/>
                                          </p:stCondLst>
                                        </p:cTn>
                                        <p:tgtEl>
                                          <p:spTgt spid="61"/>
                                        </p:tgtEl>
                                        <p:attrNameLst>
                                          <p:attrName>style.visibility</p:attrName>
                                        </p:attrNameLst>
                                      </p:cBhvr>
                                      <p:to>
                                        <p:strVal val="visible"/>
                                      </p:to>
                                    </p:set>
                                    <p:animEffect transition="in" filter="fade">
                                      <p:cBhvr>
                                        <p:cTn id="157" dur="1000"/>
                                        <p:tgtEl>
                                          <p:spTgt spid="61"/>
                                        </p:tgtEl>
                                      </p:cBhvr>
                                    </p:animEffect>
                                    <p:anim calcmode="lin" valueType="num">
                                      <p:cBhvr>
                                        <p:cTn id="158" dur="1000" fill="hold"/>
                                        <p:tgtEl>
                                          <p:spTgt spid="61"/>
                                        </p:tgtEl>
                                        <p:attrNameLst>
                                          <p:attrName>ppt_x</p:attrName>
                                        </p:attrNameLst>
                                      </p:cBhvr>
                                      <p:tavLst>
                                        <p:tav tm="0">
                                          <p:val>
                                            <p:strVal val="#ppt_x"/>
                                          </p:val>
                                        </p:tav>
                                        <p:tav tm="100000">
                                          <p:val>
                                            <p:strVal val="#ppt_x"/>
                                          </p:val>
                                        </p:tav>
                                      </p:tavLst>
                                    </p:anim>
                                    <p:anim calcmode="lin" valueType="num">
                                      <p:cBhvr>
                                        <p:cTn id="159" dur="1000" fill="hold"/>
                                        <p:tgtEl>
                                          <p:spTgt spid="61"/>
                                        </p:tgtEl>
                                        <p:attrNameLst>
                                          <p:attrName>ppt_y</p:attrName>
                                        </p:attrNameLst>
                                      </p:cBhvr>
                                      <p:tavLst>
                                        <p:tav tm="0">
                                          <p:val>
                                            <p:strVal val="#ppt_y+.1"/>
                                          </p:val>
                                        </p:tav>
                                        <p:tav tm="100000">
                                          <p:val>
                                            <p:strVal val="#ppt_y"/>
                                          </p:val>
                                        </p:tav>
                                      </p:tavLst>
                                    </p:anim>
                                  </p:childTnLst>
                                </p:cTn>
                              </p:par>
                            </p:childTnLst>
                          </p:cTn>
                        </p:par>
                        <p:par>
                          <p:cTn id="160" fill="hold">
                            <p:stCondLst>
                              <p:cond delay="17700"/>
                            </p:stCondLst>
                            <p:childTnLst>
                              <p:par>
                                <p:cTn id="161" presetID="22" presetClass="entr" presetSubtype="8" fill="hold" grpId="0" nodeType="afterEffect">
                                  <p:stCondLst>
                                    <p:cond delay="0"/>
                                  </p:stCondLst>
                                  <p:childTnLst>
                                    <p:set>
                                      <p:cBhvr>
                                        <p:cTn id="162" dur="1" fill="hold">
                                          <p:stCondLst>
                                            <p:cond delay="0"/>
                                          </p:stCondLst>
                                        </p:cTn>
                                        <p:tgtEl>
                                          <p:spTgt spid="68"/>
                                        </p:tgtEl>
                                        <p:attrNameLst>
                                          <p:attrName>style.visibility</p:attrName>
                                        </p:attrNameLst>
                                      </p:cBhvr>
                                      <p:to>
                                        <p:strVal val="visible"/>
                                      </p:to>
                                    </p:set>
                                    <p:animEffect transition="in" filter="wipe(left)">
                                      <p:cBhvr>
                                        <p:cTn id="163" dur="500"/>
                                        <p:tgtEl>
                                          <p:spTgt spid="68"/>
                                        </p:tgtEl>
                                      </p:cBhvr>
                                    </p:animEffect>
                                  </p:childTnLst>
                                </p:cTn>
                              </p:par>
                              <p:par>
                                <p:cTn id="164" presetID="22" presetClass="entr" presetSubtype="2" fill="hold" grpId="0" nodeType="with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wipe(right)">
                                      <p:cBhvr>
                                        <p:cTn id="166" dur="500"/>
                                        <p:tgtEl>
                                          <p:spTgt spid="66"/>
                                        </p:tgtEl>
                                      </p:cBhvr>
                                    </p:animEffect>
                                  </p:childTnLst>
                                </p:cTn>
                              </p:par>
                              <p:par>
                                <p:cTn id="167" presetID="22" presetClass="entr" presetSubtype="2" fill="hold" grpId="0" nodeType="withEffect">
                                  <p:stCondLst>
                                    <p:cond delay="400"/>
                                  </p:stCondLst>
                                  <p:childTnLst>
                                    <p:set>
                                      <p:cBhvr>
                                        <p:cTn id="168" dur="1" fill="hold">
                                          <p:stCondLst>
                                            <p:cond delay="0"/>
                                          </p:stCondLst>
                                        </p:cTn>
                                        <p:tgtEl>
                                          <p:spTgt spid="69"/>
                                        </p:tgtEl>
                                        <p:attrNameLst>
                                          <p:attrName>style.visibility</p:attrName>
                                        </p:attrNameLst>
                                      </p:cBhvr>
                                      <p:to>
                                        <p:strVal val="visible"/>
                                      </p:to>
                                    </p:set>
                                    <p:animEffect transition="in" filter="wipe(right)">
                                      <p:cBhvr>
                                        <p:cTn id="169" dur="500"/>
                                        <p:tgtEl>
                                          <p:spTgt spid="69"/>
                                        </p:tgtEl>
                                      </p:cBhvr>
                                    </p:animEffect>
                                  </p:childTnLst>
                                </p:cTn>
                              </p:par>
                              <p:par>
                                <p:cTn id="170" presetID="22" presetClass="entr" presetSubtype="8" fill="hold" grpId="0" nodeType="withEffect">
                                  <p:stCondLst>
                                    <p:cond delay="400"/>
                                  </p:stCondLst>
                                  <p:childTnLst>
                                    <p:set>
                                      <p:cBhvr>
                                        <p:cTn id="171" dur="1" fill="hold">
                                          <p:stCondLst>
                                            <p:cond delay="0"/>
                                          </p:stCondLst>
                                        </p:cTn>
                                        <p:tgtEl>
                                          <p:spTgt spid="67"/>
                                        </p:tgtEl>
                                        <p:attrNameLst>
                                          <p:attrName>style.visibility</p:attrName>
                                        </p:attrNameLst>
                                      </p:cBhvr>
                                      <p:to>
                                        <p:strVal val="visible"/>
                                      </p:to>
                                    </p:set>
                                    <p:animEffect transition="in" filter="wipe(left)">
                                      <p:cBhvr>
                                        <p:cTn id="172" dur="500"/>
                                        <p:tgtEl>
                                          <p:spTgt spid="67"/>
                                        </p:tgtEl>
                                      </p:cBhvr>
                                    </p:animEffect>
                                  </p:childTnLst>
                                </p:cTn>
                              </p:par>
                              <p:par>
                                <p:cTn id="173" presetID="16" presetClass="entr" presetSubtype="21" fill="hold" grpId="0" nodeType="withEffect">
                                  <p:stCondLst>
                                    <p:cond delay="800"/>
                                  </p:stCondLst>
                                  <p:childTnLst>
                                    <p:set>
                                      <p:cBhvr>
                                        <p:cTn id="174" dur="1" fill="hold">
                                          <p:stCondLst>
                                            <p:cond delay="0"/>
                                          </p:stCondLst>
                                        </p:cTn>
                                        <p:tgtEl>
                                          <p:spTgt spid="70"/>
                                        </p:tgtEl>
                                        <p:attrNameLst>
                                          <p:attrName>style.visibility</p:attrName>
                                        </p:attrNameLst>
                                      </p:cBhvr>
                                      <p:to>
                                        <p:strVal val="visible"/>
                                      </p:to>
                                    </p:set>
                                    <p:animEffect transition="in" filter="barn(inVertical)">
                                      <p:cBhvr>
                                        <p:cTn id="175" dur="500"/>
                                        <p:tgtEl>
                                          <p:spTgt spid="70"/>
                                        </p:tgtEl>
                                      </p:cBhvr>
                                    </p:animEffect>
                                  </p:childTnLst>
                                </p:cTn>
                              </p:par>
                            </p:childTnLst>
                          </p:cTn>
                        </p:par>
                        <p:par>
                          <p:cTn id="176" fill="hold">
                            <p:stCondLst>
                              <p:cond delay="19000"/>
                            </p:stCondLst>
                            <p:childTnLst>
                              <p:par>
                                <p:cTn id="177" presetID="53" presetClass="entr" presetSubtype="16" fill="hold" nodeType="afterEffect">
                                  <p:stCondLst>
                                    <p:cond delay="0"/>
                                  </p:stCondLst>
                                  <p:childTnLst>
                                    <p:set>
                                      <p:cBhvr>
                                        <p:cTn id="178" dur="1" fill="hold">
                                          <p:stCondLst>
                                            <p:cond delay="0"/>
                                          </p:stCondLst>
                                        </p:cTn>
                                        <p:tgtEl>
                                          <p:spTgt spid="81"/>
                                        </p:tgtEl>
                                        <p:attrNameLst>
                                          <p:attrName>style.visibility</p:attrName>
                                        </p:attrNameLst>
                                      </p:cBhvr>
                                      <p:to>
                                        <p:strVal val="visible"/>
                                      </p:to>
                                    </p:set>
                                    <p:anim calcmode="lin" valueType="num">
                                      <p:cBhvr>
                                        <p:cTn id="179" dur="500" fill="hold"/>
                                        <p:tgtEl>
                                          <p:spTgt spid="81"/>
                                        </p:tgtEl>
                                        <p:attrNameLst>
                                          <p:attrName>ppt_w</p:attrName>
                                        </p:attrNameLst>
                                      </p:cBhvr>
                                      <p:tavLst>
                                        <p:tav tm="0">
                                          <p:val>
                                            <p:fltVal val="0"/>
                                          </p:val>
                                        </p:tav>
                                        <p:tav tm="100000">
                                          <p:val>
                                            <p:strVal val="#ppt_w"/>
                                          </p:val>
                                        </p:tav>
                                      </p:tavLst>
                                    </p:anim>
                                    <p:anim calcmode="lin" valueType="num">
                                      <p:cBhvr>
                                        <p:cTn id="180" dur="500" fill="hold"/>
                                        <p:tgtEl>
                                          <p:spTgt spid="81"/>
                                        </p:tgtEl>
                                        <p:attrNameLst>
                                          <p:attrName>ppt_h</p:attrName>
                                        </p:attrNameLst>
                                      </p:cBhvr>
                                      <p:tavLst>
                                        <p:tav tm="0">
                                          <p:val>
                                            <p:fltVal val="0"/>
                                          </p:val>
                                        </p:tav>
                                        <p:tav tm="100000">
                                          <p:val>
                                            <p:strVal val="#ppt_h"/>
                                          </p:val>
                                        </p:tav>
                                      </p:tavLst>
                                    </p:anim>
                                    <p:animEffect transition="in" filter="fade">
                                      <p:cBhvr>
                                        <p:cTn id="181" dur="500"/>
                                        <p:tgtEl>
                                          <p:spTgt spid="81"/>
                                        </p:tgtEl>
                                      </p:cBhvr>
                                    </p:animEffect>
                                  </p:childTnLst>
                                </p:cTn>
                              </p:par>
                            </p:childTnLst>
                          </p:cTn>
                        </p:par>
                        <p:par>
                          <p:cTn id="182" fill="hold">
                            <p:stCondLst>
                              <p:cond delay="19500"/>
                            </p:stCondLst>
                            <p:childTnLst>
                              <p:par>
                                <p:cTn id="183" presetID="22" presetClass="entr" presetSubtype="1" fill="hold" grpId="0" nodeType="afterEffect">
                                  <p:stCondLst>
                                    <p:cond delay="0"/>
                                  </p:stCondLst>
                                  <p:childTnLst>
                                    <p:set>
                                      <p:cBhvr>
                                        <p:cTn id="184" dur="1" fill="hold">
                                          <p:stCondLst>
                                            <p:cond delay="0"/>
                                          </p:stCondLst>
                                        </p:cTn>
                                        <p:tgtEl>
                                          <p:spTgt spid="79"/>
                                        </p:tgtEl>
                                        <p:attrNameLst>
                                          <p:attrName>style.visibility</p:attrName>
                                        </p:attrNameLst>
                                      </p:cBhvr>
                                      <p:to>
                                        <p:strVal val="visible"/>
                                      </p:to>
                                    </p:set>
                                    <p:animEffect transition="in" filter="wipe(up)">
                                      <p:cBhvr>
                                        <p:cTn id="185" dur="500"/>
                                        <p:tgtEl>
                                          <p:spTgt spid="79"/>
                                        </p:tgtEl>
                                      </p:cBhvr>
                                    </p:animEffect>
                                  </p:childTnLst>
                                </p:cTn>
                              </p:par>
                            </p:childTnLst>
                          </p:cTn>
                        </p:par>
                        <p:par>
                          <p:cTn id="186" fill="hold">
                            <p:stCondLst>
                              <p:cond delay="20000"/>
                            </p:stCondLst>
                            <p:childTnLst>
                              <p:par>
                                <p:cTn id="187" presetID="47" presetClass="entr" presetSubtype="0" fill="hold" nodeType="afterEffect">
                                  <p:stCondLst>
                                    <p:cond delay="0"/>
                                  </p:stCondLst>
                                  <p:childTnLst>
                                    <p:set>
                                      <p:cBhvr>
                                        <p:cTn id="188" dur="1" fill="hold">
                                          <p:stCondLst>
                                            <p:cond delay="0"/>
                                          </p:stCondLst>
                                        </p:cTn>
                                        <p:tgtEl>
                                          <p:spTgt spid="71"/>
                                        </p:tgtEl>
                                        <p:attrNameLst>
                                          <p:attrName>style.visibility</p:attrName>
                                        </p:attrNameLst>
                                      </p:cBhvr>
                                      <p:to>
                                        <p:strVal val="visible"/>
                                      </p:to>
                                    </p:set>
                                    <p:animEffect transition="in" filter="fade">
                                      <p:cBhvr>
                                        <p:cTn id="189" dur="1000"/>
                                        <p:tgtEl>
                                          <p:spTgt spid="71"/>
                                        </p:tgtEl>
                                      </p:cBhvr>
                                    </p:animEffect>
                                    <p:anim calcmode="lin" valueType="num">
                                      <p:cBhvr>
                                        <p:cTn id="190" dur="1000" fill="hold"/>
                                        <p:tgtEl>
                                          <p:spTgt spid="71"/>
                                        </p:tgtEl>
                                        <p:attrNameLst>
                                          <p:attrName>ppt_x</p:attrName>
                                        </p:attrNameLst>
                                      </p:cBhvr>
                                      <p:tavLst>
                                        <p:tav tm="0">
                                          <p:val>
                                            <p:strVal val="#ppt_x"/>
                                          </p:val>
                                        </p:tav>
                                        <p:tav tm="100000">
                                          <p:val>
                                            <p:strVal val="#ppt_x"/>
                                          </p:val>
                                        </p:tav>
                                      </p:tavLst>
                                    </p:anim>
                                    <p:anim calcmode="lin" valueType="num">
                                      <p:cBhvr>
                                        <p:cTn id="191" dur="1000" fill="hold"/>
                                        <p:tgtEl>
                                          <p:spTgt spid="71"/>
                                        </p:tgtEl>
                                        <p:attrNameLst>
                                          <p:attrName>ppt_y</p:attrName>
                                        </p:attrNameLst>
                                      </p:cBhvr>
                                      <p:tavLst>
                                        <p:tav tm="0">
                                          <p:val>
                                            <p:strVal val="#ppt_y-.1"/>
                                          </p:val>
                                        </p:tav>
                                        <p:tav tm="100000">
                                          <p:val>
                                            <p:strVal val="#ppt_y"/>
                                          </p:val>
                                        </p:tav>
                                      </p:tavLst>
                                    </p:anim>
                                  </p:childTnLst>
                                </p:cTn>
                              </p:par>
                            </p:childTnLst>
                          </p:cTn>
                        </p:par>
                        <p:par>
                          <p:cTn id="192" fill="hold">
                            <p:stCondLst>
                              <p:cond delay="21000"/>
                            </p:stCondLst>
                            <p:childTnLst>
                              <p:par>
                                <p:cTn id="193" presetID="42" presetClass="entr" presetSubtype="0" fill="hold" grpId="0" nodeType="afterEffect">
                                  <p:stCondLst>
                                    <p:cond delay="0"/>
                                  </p:stCondLst>
                                  <p:childTnLst>
                                    <p:set>
                                      <p:cBhvr>
                                        <p:cTn id="194" dur="1" fill="hold">
                                          <p:stCondLst>
                                            <p:cond delay="0"/>
                                          </p:stCondLst>
                                        </p:cTn>
                                        <p:tgtEl>
                                          <p:spTgt spid="75"/>
                                        </p:tgtEl>
                                        <p:attrNameLst>
                                          <p:attrName>style.visibility</p:attrName>
                                        </p:attrNameLst>
                                      </p:cBhvr>
                                      <p:to>
                                        <p:strVal val="visible"/>
                                      </p:to>
                                    </p:set>
                                    <p:animEffect transition="in" filter="fade">
                                      <p:cBhvr>
                                        <p:cTn id="195" dur="1000"/>
                                        <p:tgtEl>
                                          <p:spTgt spid="75"/>
                                        </p:tgtEl>
                                      </p:cBhvr>
                                    </p:animEffect>
                                    <p:anim calcmode="lin" valueType="num">
                                      <p:cBhvr>
                                        <p:cTn id="196" dur="1000" fill="hold"/>
                                        <p:tgtEl>
                                          <p:spTgt spid="75"/>
                                        </p:tgtEl>
                                        <p:attrNameLst>
                                          <p:attrName>ppt_x</p:attrName>
                                        </p:attrNameLst>
                                      </p:cBhvr>
                                      <p:tavLst>
                                        <p:tav tm="0">
                                          <p:val>
                                            <p:strVal val="#ppt_x"/>
                                          </p:val>
                                        </p:tav>
                                        <p:tav tm="100000">
                                          <p:val>
                                            <p:strVal val="#ppt_x"/>
                                          </p:val>
                                        </p:tav>
                                      </p:tavLst>
                                    </p:anim>
                                    <p:anim calcmode="lin" valueType="num">
                                      <p:cBhvr>
                                        <p:cTn id="197"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8" grpId="0"/>
      <p:bldP spid="22" grpId="0"/>
      <p:bldP spid="23" grpId="0"/>
      <p:bldP spid="24" grpId="0" animBg="1"/>
      <p:bldP spid="25" grpId="0" animBg="1"/>
      <p:bldP spid="26" grpId="0" animBg="1"/>
      <p:bldP spid="27" grpId="0" animBg="1"/>
      <p:bldP spid="28" grpId="0" animBg="1"/>
      <p:bldP spid="33" grpId="0"/>
      <p:bldP spid="37" grpId="0"/>
      <p:bldP spid="38" grpId="0" animBg="1"/>
      <p:bldP spid="39" grpId="0" animBg="1"/>
      <p:bldP spid="40" grpId="0" animBg="1"/>
      <p:bldP spid="41" grpId="0" animBg="1"/>
      <p:bldP spid="42" grpId="0" animBg="1"/>
      <p:bldP spid="47" grpId="0"/>
      <p:bldP spid="51" grpId="0"/>
      <p:bldP spid="52" grpId="0" animBg="1"/>
      <p:bldP spid="53" grpId="0" animBg="1"/>
      <p:bldP spid="54" grpId="0" animBg="1"/>
      <p:bldP spid="55" grpId="0" animBg="1"/>
      <p:bldP spid="56" grpId="0" animBg="1"/>
      <p:bldP spid="61" grpId="0"/>
      <p:bldP spid="65" grpId="0"/>
      <p:bldP spid="66" grpId="0" animBg="1"/>
      <p:bldP spid="67" grpId="0" animBg="1"/>
      <p:bldP spid="68" grpId="0" animBg="1"/>
      <p:bldP spid="69" grpId="0" animBg="1"/>
      <p:bldP spid="70" grpId="0" animBg="1"/>
      <p:bldP spid="75" grpId="0"/>
      <p:bldP spid="79" grpId="0"/>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1316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2018-02-24T22:36:13Z</dcterms:modified>
</cp:coreProperties>
</file>