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E76C0F"/>
          </a:solidFill>
          <a:ln>
            <a:noFill/>
          </a:ln>
          <a:effectLst>
            <a:outerShdw blurRad="190500" dist="2286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E76C0F"/>
          </a:solidFill>
          <a:ln>
            <a:noFill/>
          </a:ln>
          <a:effectLst>
            <a:outerShdw blurRad="190500" dist="2286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E76C0F"/>
          </a:solidFill>
          <a:ln>
            <a:noFill/>
          </a:ln>
          <a:effectLst>
            <a:outerShdw blurRad="190500" dist="2286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CF3510"/>
          </a:solidFill>
          <a:ln>
            <a:noFill/>
          </a:ln>
          <a:effectLst>
            <a:outerShdw blurRad="190500" dist="2286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CF3510"/>
          </a:solidFill>
          <a:ln>
            <a:noFill/>
          </a:ln>
          <a:effectLst>
            <a:outerShdw blurRad="190500" dist="2286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CF3510"/>
          </a:solidFill>
          <a:ln>
            <a:noFill/>
          </a:ln>
          <a:effectLst>
            <a:outerShdw blurRad="190500" dist="2286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76C0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28454"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D7D3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28454"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A48F3E4E-DA2D-4BE6-90E8-B0311A160C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92136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1419</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2019-09-12T19:52:39Z</dcterms:modified>
</cp:coreProperties>
</file>