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537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2459536"/>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B8023"/>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2413816"/>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807199"/>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2459536"/>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E76C0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2413816"/>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807199"/>
            <a:ext cx="2667000" cy="600164"/>
          </a:xfrm>
          <a:prstGeom prst="rect">
            <a:avLst/>
          </a:prstGeom>
          <a:noFill/>
        </p:spPr>
        <p:txBody>
          <a:bodyPr wrap="square" rtlCol="0">
            <a:spAutoFit/>
          </a:bodyPr>
          <a:lstStyle/>
          <a:p>
            <a:r>
              <a:rPr lang="en-US" sz="1100" dirty="0">
                <a:solidFill>
                  <a:srgbClr val="464646"/>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799548"/>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E44A25"/>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753828"/>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4147211"/>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5125982"/>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BF2500"/>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5080262"/>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5473645"/>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795989"/>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CF3510"/>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750269"/>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4143652"/>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5120019"/>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A10700"/>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5074299"/>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5467682"/>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686737"/>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5347220"/>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4010742"/>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5347220"/>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696088"/>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4037773"/>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517137CF-7C92-4F77-BB18-D3168488AF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74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1398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2019-09-12T19:51:03Z</dcterms:modified>
</cp:coreProperties>
</file>