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13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06878"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dirty="0">
                <a:solidFill>
                  <a:srgbClr val="ED7D31"/>
                </a:solidFill>
                <a:latin typeface="Bernard MT Condensed" panose="02050806060905020404" pitchFamily="18" charset="0"/>
              </a:rPr>
              <a:t>YOUR TITLE</a:t>
            </a: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dirty="0">
                <a:solidFill>
                  <a:srgbClr val="3E64A6"/>
                </a:solidFill>
                <a:latin typeface="Bernard MT Condensed" panose="02050806060905020404" pitchFamily="18" charset="0"/>
              </a:rPr>
              <a:t>YOUR TITLE</a:t>
            </a: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40229"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dirty="0">
                <a:solidFill>
                  <a:srgbClr val="FFC000"/>
                </a:solidFill>
                <a:latin typeface="Bernard MT Condensed" panose="02050806060905020404" pitchFamily="18" charset="0"/>
              </a:rPr>
              <a:t>YOUR TITLE</a:t>
            </a: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6402"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dirty="0">
                <a:solidFill>
                  <a:srgbClr val="548235"/>
                </a:solidFill>
                <a:latin typeface="Bernard MT Condensed" panose="02050806060905020404" pitchFamily="18" charset="0"/>
              </a:rPr>
              <a:t>YOUR TITLE</a:t>
            </a: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dirty="0">
                <a:solidFill>
                  <a:srgbClr val="00B0F0"/>
                </a:solidFill>
                <a:latin typeface="Bernard MT Condensed" panose="02050806060905020404" pitchFamily="18" charset="0"/>
              </a:rPr>
              <a:t>YOUR TITLE</a:t>
            </a: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3E64A6"/>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3E64A6"/>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FFC0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FFC000"/>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54823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548235"/>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ED7D3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ED7D31"/>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00B0F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00B0F0"/>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rgbClr val="0A0A1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00B0F0"/>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585323"/>
          </a:xfrm>
          <a:prstGeom prst="rect">
            <a:avLst/>
          </a:prstGeom>
          <a:noFill/>
        </p:spPr>
        <p:txBody>
          <a:bodyPr wrap="square" rtlCol="0">
            <a:spAutoFit/>
          </a:bodyPr>
          <a:lstStyle/>
          <a:p>
            <a:pPr algn="ctr" defTabSz="1219170">
              <a:spcBef>
                <a:spcPct val="20000"/>
              </a:spcBef>
              <a:defRPr/>
            </a:pPr>
            <a:r>
              <a:rPr lang="en-US" sz="1400" dirty="0">
                <a:solidFill>
                  <a:srgbClr val="ED7D31"/>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585323"/>
          </a:xfrm>
          <a:prstGeom prst="rect">
            <a:avLst/>
          </a:prstGeom>
          <a:noFill/>
        </p:spPr>
        <p:txBody>
          <a:bodyPr wrap="square" rtlCol="0">
            <a:spAutoFit/>
          </a:bodyPr>
          <a:lstStyle/>
          <a:p>
            <a:pPr algn="ctr" defTabSz="1219170">
              <a:spcBef>
                <a:spcPct val="20000"/>
              </a:spcBef>
              <a:defRPr/>
            </a:pPr>
            <a:r>
              <a:rPr lang="en-US" sz="1400" dirty="0">
                <a:solidFill>
                  <a:srgbClr val="548235"/>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585323"/>
          </a:xfrm>
          <a:prstGeom prst="rect">
            <a:avLst/>
          </a:prstGeom>
          <a:noFill/>
        </p:spPr>
        <p:txBody>
          <a:bodyPr wrap="square" rtlCol="0">
            <a:spAutoFit/>
          </a:bodyPr>
          <a:lstStyle/>
          <a:p>
            <a:pPr algn="ctr" defTabSz="1219170">
              <a:spcBef>
                <a:spcPct val="20000"/>
              </a:spcBef>
              <a:defRPr/>
            </a:pPr>
            <a:r>
              <a:rPr lang="en-US" sz="1400" dirty="0">
                <a:solidFill>
                  <a:srgbClr val="FFC000"/>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585323"/>
          </a:xfrm>
          <a:prstGeom prst="rect">
            <a:avLst/>
          </a:prstGeom>
          <a:noFill/>
        </p:spPr>
        <p:txBody>
          <a:bodyPr wrap="square" rtlCol="0">
            <a:spAutoFit/>
          </a:bodyPr>
          <a:lstStyle/>
          <a:p>
            <a:pPr algn="ctr" defTabSz="1219170">
              <a:spcBef>
                <a:spcPct val="20000"/>
              </a:spcBef>
              <a:defRPr/>
            </a:pPr>
            <a:r>
              <a:rPr lang="en-US" sz="1400" dirty="0">
                <a:solidFill>
                  <a:srgbClr val="3E64A6"/>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3479AEA6-1C97-4640-ADD8-DF4B906FDBD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7651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1427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2019-09-12T19:50:18Z</dcterms:modified>
</cp:coreProperties>
</file>