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02"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82547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a:extLst>
              <a:ext uri="{FF2B5EF4-FFF2-40B4-BE49-F238E27FC236}">
                <a16:creationId xmlns:a16="http://schemas.microsoft.com/office/drawing/2014/main" id="{DBC36BF9-5D4A-49BD-ACB0-DAE20469187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57" name="TextBox 56">
            <a:extLst>
              <a:ext uri="{FF2B5EF4-FFF2-40B4-BE49-F238E27FC236}">
                <a16:creationId xmlns:a16="http://schemas.microsoft.com/office/drawing/2014/main" id="{33A312DE-3C7A-48A1-834B-29D326EED699}"/>
              </a:ext>
            </a:extLst>
          </p:cNvPr>
          <p:cNvSpPr txBox="1"/>
          <p:nvPr/>
        </p:nvSpPr>
        <p:spPr>
          <a:xfrm>
            <a:off x="91314" y="1097817"/>
            <a:ext cx="3954263" cy="1231106"/>
          </a:xfrm>
          <a:prstGeom prst="rect">
            <a:avLst/>
          </a:prstGeom>
          <a:noFill/>
        </p:spPr>
        <p:txBody>
          <a:bodyPr wrap="square" rtlCol="0">
            <a:spAutoFit/>
          </a:bodyPr>
          <a:lstStyle/>
          <a:p>
            <a:pPr defTabSz="1219170">
              <a:spcBef>
                <a:spcPct val="20000"/>
              </a:spcBef>
              <a:defRPr/>
            </a:pPr>
            <a:r>
              <a:rPr lang="en-US" sz="1400" dirty="0">
                <a:solidFill>
                  <a:srgbClr val="A10700"/>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5FC45D74-5739-4D2C-8242-EE0DF1C226B5}"/>
              </a:ext>
            </a:extLst>
          </p:cNvPr>
          <p:cNvSpPr txBox="1"/>
          <p:nvPr/>
        </p:nvSpPr>
        <p:spPr>
          <a:xfrm>
            <a:off x="6661381" y="1723125"/>
            <a:ext cx="3954263" cy="1231106"/>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1A1AEBF0-CAA1-4A96-A22C-90623EA453F1}"/>
              </a:ext>
            </a:extLst>
          </p:cNvPr>
          <p:cNvSpPr txBox="1"/>
          <p:nvPr/>
        </p:nvSpPr>
        <p:spPr>
          <a:xfrm>
            <a:off x="520305" y="3405662"/>
            <a:ext cx="3954263" cy="1231106"/>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F1F9C45E-8188-4694-A142-806B258B8687}"/>
              </a:ext>
            </a:extLst>
          </p:cNvPr>
          <p:cNvSpPr txBox="1"/>
          <p:nvPr/>
        </p:nvSpPr>
        <p:spPr>
          <a:xfrm>
            <a:off x="2309205" y="5302943"/>
            <a:ext cx="3954263" cy="1231106"/>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A6044F73-FBB5-4A20-A6ED-6C05BF1FA688}"/>
              </a:ext>
            </a:extLst>
          </p:cNvPr>
          <p:cNvSpPr txBox="1"/>
          <p:nvPr/>
        </p:nvSpPr>
        <p:spPr>
          <a:xfrm>
            <a:off x="8395183" y="3269977"/>
            <a:ext cx="3954263" cy="1231106"/>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2" name="Freeform 121">
            <a:extLst>
              <a:ext uri="{FF2B5EF4-FFF2-40B4-BE49-F238E27FC236}">
                <a16:creationId xmlns:a16="http://schemas.microsoft.com/office/drawing/2014/main" id="{F2816048-2930-4DFF-98B0-3667D6FCE8CD}"/>
              </a:ext>
            </a:extLst>
          </p:cNvPr>
          <p:cNvSpPr>
            <a:spLocks noChangeAspect="1" noEditPoints="1"/>
          </p:cNvSpPr>
          <p:nvPr/>
        </p:nvSpPr>
        <p:spPr bwMode="auto">
          <a:xfrm>
            <a:off x="3429760" y="5113665"/>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74">
            <a:extLst>
              <a:ext uri="{FF2B5EF4-FFF2-40B4-BE49-F238E27FC236}">
                <a16:creationId xmlns:a16="http://schemas.microsoft.com/office/drawing/2014/main" id="{7CA87173-D9D0-4862-B53A-EBBCA8DC7C47}"/>
              </a:ext>
            </a:extLst>
          </p:cNvPr>
          <p:cNvSpPr>
            <a:spLocks noChangeAspect="1" noEditPoints="1"/>
          </p:cNvSpPr>
          <p:nvPr/>
        </p:nvSpPr>
        <p:spPr bwMode="auto">
          <a:xfrm>
            <a:off x="1319251" y="955175"/>
            <a:ext cx="440326" cy="393192"/>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64" name="Group 63">
            <a:extLst>
              <a:ext uri="{FF2B5EF4-FFF2-40B4-BE49-F238E27FC236}">
                <a16:creationId xmlns:a16="http://schemas.microsoft.com/office/drawing/2014/main" id="{0202022E-34B3-4213-9E14-ABBBF6C4F3AD}"/>
              </a:ext>
            </a:extLst>
          </p:cNvPr>
          <p:cNvGrpSpPr>
            <a:grpSpLocks noChangeAspect="1"/>
          </p:cNvGrpSpPr>
          <p:nvPr/>
        </p:nvGrpSpPr>
        <p:grpSpPr>
          <a:xfrm>
            <a:off x="7772400" y="1549107"/>
            <a:ext cx="472841" cy="457200"/>
            <a:chOff x="5659438" y="2249488"/>
            <a:chExt cx="623887" cy="603250"/>
          </a:xfrm>
          <a:solidFill>
            <a:schemeClr val="bg1"/>
          </a:solidFill>
          <a:effectLst/>
        </p:grpSpPr>
        <p:sp>
          <p:nvSpPr>
            <p:cNvPr id="65" name="Freeform 67">
              <a:extLst>
                <a:ext uri="{FF2B5EF4-FFF2-40B4-BE49-F238E27FC236}">
                  <a16:creationId xmlns:a16="http://schemas.microsoft.com/office/drawing/2014/main" id="{8E059DCB-AC31-4D37-8298-BB5C3FFEE51E}"/>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68">
              <a:extLst>
                <a:ext uri="{FF2B5EF4-FFF2-40B4-BE49-F238E27FC236}">
                  <a16:creationId xmlns:a16="http://schemas.microsoft.com/office/drawing/2014/main" id="{38163880-FEA9-4300-A206-9D4830F56C22}"/>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69">
              <a:extLst>
                <a:ext uri="{FF2B5EF4-FFF2-40B4-BE49-F238E27FC236}">
                  <a16:creationId xmlns:a16="http://schemas.microsoft.com/office/drawing/2014/main" id="{621A7794-1B57-4131-98B6-F99F1A7DEC26}"/>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70">
              <a:extLst>
                <a:ext uri="{FF2B5EF4-FFF2-40B4-BE49-F238E27FC236}">
                  <a16:creationId xmlns:a16="http://schemas.microsoft.com/office/drawing/2014/main" id="{DC080453-BC28-4BB4-B772-86D00930B75B}"/>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a:extLst>
              <a:ext uri="{FF2B5EF4-FFF2-40B4-BE49-F238E27FC236}">
                <a16:creationId xmlns:a16="http://schemas.microsoft.com/office/drawing/2014/main" id="{ADE0C3CD-49B3-4DB9-A1E5-9467760CAF99}"/>
              </a:ext>
            </a:extLst>
          </p:cNvPr>
          <p:cNvGrpSpPr>
            <a:grpSpLocks noChangeAspect="1"/>
          </p:cNvGrpSpPr>
          <p:nvPr/>
        </p:nvGrpSpPr>
        <p:grpSpPr>
          <a:xfrm>
            <a:off x="1759577" y="3340399"/>
            <a:ext cx="552118" cy="347472"/>
            <a:chOff x="3871913" y="3771900"/>
            <a:chExt cx="411163" cy="258763"/>
          </a:xfrm>
          <a:solidFill>
            <a:schemeClr val="bg1"/>
          </a:solidFill>
          <a:effectLst/>
        </p:grpSpPr>
        <p:sp>
          <p:nvSpPr>
            <p:cNvPr id="70" name="Freeform 92">
              <a:extLst>
                <a:ext uri="{FF2B5EF4-FFF2-40B4-BE49-F238E27FC236}">
                  <a16:creationId xmlns:a16="http://schemas.microsoft.com/office/drawing/2014/main" id="{4B162B44-7184-4645-9A39-AA01ECB50E44}"/>
                </a:ext>
              </a:extLst>
            </p:cNvPr>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93">
              <a:extLst>
                <a:ext uri="{FF2B5EF4-FFF2-40B4-BE49-F238E27FC236}">
                  <a16:creationId xmlns:a16="http://schemas.microsoft.com/office/drawing/2014/main" id="{AFC90451-DC89-4D5B-B37F-827850B80828}"/>
                </a:ext>
              </a:extLst>
            </p:cNvPr>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94">
              <a:extLst>
                <a:ext uri="{FF2B5EF4-FFF2-40B4-BE49-F238E27FC236}">
                  <a16:creationId xmlns:a16="http://schemas.microsoft.com/office/drawing/2014/main" id="{03CDC304-5F82-49AD-855E-8D58BC0723FC}"/>
                </a:ext>
              </a:extLst>
            </p:cNvPr>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3" name="Group 72">
            <a:extLst>
              <a:ext uri="{FF2B5EF4-FFF2-40B4-BE49-F238E27FC236}">
                <a16:creationId xmlns:a16="http://schemas.microsoft.com/office/drawing/2014/main" id="{B4B2546B-67DC-410E-BBD5-66F3D84D7C0E}"/>
              </a:ext>
            </a:extLst>
          </p:cNvPr>
          <p:cNvGrpSpPr>
            <a:grpSpLocks noChangeAspect="1"/>
          </p:cNvGrpSpPr>
          <p:nvPr/>
        </p:nvGrpSpPr>
        <p:grpSpPr>
          <a:xfrm>
            <a:off x="9549063" y="3075639"/>
            <a:ext cx="326457" cy="457200"/>
            <a:chOff x="4938713" y="2352675"/>
            <a:chExt cx="646113" cy="904875"/>
          </a:xfrm>
          <a:solidFill>
            <a:schemeClr val="bg1"/>
          </a:solidFill>
          <a:effectLst/>
        </p:grpSpPr>
        <p:sp>
          <p:nvSpPr>
            <p:cNvPr id="74" name="Freeform 111">
              <a:extLst>
                <a:ext uri="{FF2B5EF4-FFF2-40B4-BE49-F238E27FC236}">
                  <a16:creationId xmlns:a16="http://schemas.microsoft.com/office/drawing/2014/main" id="{C4931C50-667D-40FD-8B1C-74AB3CC4E1EF}"/>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Rectangle 112">
              <a:extLst>
                <a:ext uri="{FF2B5EF4-FFF2-40B4-BE49-F238E27FC236}">
                  <a16:creationId xmlns:a16="http://schemas.microsoft.com/office/drawing/2014/main" id="{F7B3175A-3832-4647-8230-05ABA5EDFC2D}"/>
                </a:ext>
              </a:extLst>
            </p:cNvPr>
            <p:cNvSpPr>
              <a:spLocks noChangeArrowheads="1"/>
            </p:cNvSpPr>
            <p:nvPr/>
          </p:nvSpPr>
          <p:spPr bwMode="auto">
            <a:xfrm>
              <a:off x="5156200" y="2906713"/>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Rectangle 113">
              <a:extLst>
                <a:ext uri="{FF2B5EF4-FFF2-40B4-BE49-F238E27FC236}">
                  <a16:creationId xmlns:a16="http://schemas.microsoft.com/office/drawing/2014/main" id="{FE5FA3CF-A722-443B-A11B-EF558F53CBFF}"/>
                </a:ext>
              </a:extLst>
            </p:cNvPr>
            <p:cNvSpPr>
              <a:spLocks noChangeArrowheads="1"/>
            </p:cNvSpPr>
            <p:nvPr/>
          </p:nvSpPr>
          <p:spPr bwMode="auto">
            <a:xfrm>
              <a:off x="5156200" y="3036888"/>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14">
              <a:extLst>
                <a:ext uri="{FF2B5EF4-FFF2-40B4-BE49-F238E27FC236}">
                  <a16:creationId xmlns:a16="http://schemas.microsoft.com/office/drawing/2014/main" id="{77AB9B98-1465-4D66-A7BC-26454CF99C01}"/>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15">
              <a:extLst>
                <a:ext uri="{FF2B5EF4-FFF2-40B4-BE49-F238E27FC236}">
                  <a16:creationId xmlns:a16="http://schemas.microsoft.com/office/drawing/2014/main" id="{9AA97394-888F-45ED-A1FA-652C9E56D968}"/>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9" name="Freeform: Shape 38">
            <a:extLst>
              <a:ext uri="{FF2B5EF4-FFF2-40B4-BE49-F238E27FC236}">
                <a16:creationId xmlns:a16="http://schemas.microsoft.com/office/drawing/2014/main" id="{83B23BD7-BDE6-4E60-B9AD-66B249A3D024}"/>
              </a:ext>
            </a:extLst>
          </p:cNvPr>
          <p:cNvSpPr>
            <a:spLocks noChangeAspect="1"/>
          </p:cNvSpPr>
          <p:nvPr/>
        </p:nvSpPr>
        <p:spPr>
          <a:xfrm>
            <a:off x="7772400" y="4648200"/>
            <a:ext cx="2286000" cy="1632412"/>
          </a:xfrm>
          <a:custGeom>
            <a:avLst/>
            <a:gdLst>
              <a:gd name="connsiteX0" fmla="*/ 0 w 3201279"/>
              <a:gd name="connsiteY0" fmla="*/ 0 h 2286000"/>
              <a:gd name="connsiteX1" fmla="*/ 2049614 w 3201279"/>
              <a:gd name="connsiteY1" fmla="*/ 0 h 2286000"/>
              <a:gd name="connsiteX2" fmla="*/ 2049614 w 3201279"/>
              <a:gd name="connsiteY2" fmla="*/ 438 h 2286000"/>
              <a:gd name="connsiteX3" fmla="*/ 2058279 w 3201279"/>
              <a:gd name="connsiteY3" fmla="*/ 0 h 2286000"/>
              <a:gd name="connsiteX4" fmla="*/ 3201279 w 3201279"/>
              <a:gd name="connsiteY4" fmla="*/ 1143000 h 2286000"/>
              <a:gd name="connsiteX5" fmla="*/ 2058279 w 3201279"/>
              <a:gd name="connsiteY5" fmla="*/ 2286000 h 2286000"/>
              <a:gd name="connsiteX6" fmla="*/ 2049614 w 3201279"/>
              <a:gd name="connsiteY6" fmla="*/ 2285563 h 2286000"/>
              <a:gd name="connsiteX7" fmla="*/ 2049614 w 3201279"/>
              <a:gd name="connsiteY7" fmla="*/ 2286000 h 2286000"/>
              <a:gd name="connsiteX8" fmla="*/ 0 w 3201279"/>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1279" h="2286000">
                <a:moveTo>
                  <a:pt x="0" y="0"/>
                </a:moveTo>
                <a:lnTo>
                  <a:pt x="2049614" y="0"/>
                </a:lnTo>
                <a:lnTo>
                  <a:pt x="2049614" y="438"/>
                </a:lnTo>
                <a:lnTo>
                  <a:pt x="2058279" y="0"/>
                </a:lnTo>
                <a:cubicBezTo>
                  <a:pt x="2689540" y="0"/>
                  <a:pt x="3201279" y="511739"/>
                  <a:pt x="3201279" y="1143000"/>
                </a:cubicBezTo>
                <a:cubicBezTo>
                  <a:pt x="3201279" y="1774261"/>
                  <a:pt x="2689540" y="2286000"/>
                  <a:pt x="2058279" y="2286000"/>
                </a:cubicBezTo>
                <a:lnTo>
                  <a:pt x="2049614" y="2285563"/>
                </a:lnTo>
                <a:lnTo>
                  <a:pt x="2049614" y="2286000"/>
                </a:lnTo>
                <a:lnTo>
                  <a:pt x="0" y="2286000"/>
                </a:lnTo>
                <a:close/>
              </a:path>
            </a:pathLst>
          </a:custGeom>
          <a:solidFill>
            <a:srgbClr val="E76C0F"/>
          </a:solidFill>
          <a:ln>
            <a:noFill/>
          </a:ln>
          <a:effectLst>
            <a:outerShdw blurRad="88900" dist="381000" dir="8100000" algn="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0F7713E-A611-45E2-BAB9-268DCB76AE57}"/>
              </a:ext>
            </a:extLst>
          </p:cNvPr>
          <p:cNvSpPr>
            <a:spLocks noChangeAspect="1"/>
          </p:cNvSpPr>
          <p:nvPr/>
        </p:nvSpPr>
        <p:spPr>
          <a:xfrm>
            <a:off x="7955280" y="4764024"/>
            <a:ext cx="1920240" cy="1345980"/>
          </a:xfrm>
          <a:custGeom>
            <a:avLst/>
            <a:gdLst>
              <a:gd name="connsiteX0" fmla="*/ 0 w 3261325"/>
              <a:gd name="connsiteY0" fmla="*/ 0 h 2286000"/>
              <a:gd name="connsiteX1" fmla="*/ 2109660 w 3261325"/>
              <a:gd name="connsiteY1" fmla="*/ 0 h 2286000"/>
              <a:gd name="connsiteX2" fmla="*/ 2109660 w 3261325"/>
              <a:gd name="connsiteY2" fmla="*/ 438 h 2286000"/>
              <a:gd name="connsiteX3" fmla="*/ 2118325 w 3261325"/>
              <a:gd name="connsiteY3" fmla="*/ 0 h 2286000"/>
              <a:gd name="connsiteX4" fmla="*/ 3261325 w 3261325"/>
              <a:gd name="connsiteY4" fmla="*/ 1143000 h 2286000"/>
              <a:gd name="connsiteX5" fmla="*/ 2118325 w 3261325"/>
              <a:gd name="connsiteY5" fmla="*/ 2286000 h 2286000"/>
              <a:gd name="connsiteX6" fmla="*/ 2109660 w 3261325"/>
              <a:gd name="connsiteY6" fmla="*/ 2285563 h 2286000"/>
              <a:gd name="connsiteX7" fmla="*/ 2109660 w 3261325"/>
              <a:gd name="connsiteY7" fmla="*/ 2286000 h 2286000"/>
              <a:gd name="connsiteX8" fmla="*/ 0 w 3261325"/>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61325" h="2286000">
                <a:moveTo>
                  <a:pt x="0" y="0"/>
                </a:moveTo>
                <a:lnTo>
                  <a:pt x="2109660" y="0"/>
                </a:lnTo>
                <a:lnTo>
                  <a:pt x="2109660" y="438"/>
                </a:lnTo>
                <a:lnTo>
                  <a:pt x="2118325" y="0"/>
                </a:lnTo>
                <a:cubicBezTo>
                  <a:pt x="2749586" y="0"/>
                  <a:pt x="3261325" y="511739"/>
                  <a:pt x="3261325" y="1143000"/>
                </a:cubicBezTo>
                <a:cubicBezTo>
                  <a:pt x="3261325" y="1774261"/>
                  <a:pt x="2749586" y="2286000"/>
                  <a:pt x="2118325" y="2286000"/>
                </a:cubicBezTo>
                <a:lnTo>
                  <a:pt x="2109660" y="2285563"/>
                </a:lnTo>
                <a:lnTo>
                  <a:pt x="2109660" y="2286000"/>
                </a:lnTo>
                <a:lnTo>
                  <a:pt x="0" y="2286000"/>
                </a:lnTo>
                <a:close/>
              </a:path>
            </a:pathLst>
          </a:cu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 Box 10">
            <a:extLst>
              <a:ext uri="{FF2B5EF4-FFF2-40B4-BE49-F238E27FC236}">
                <a16:creationId xmlns:a16="http://schemas.microsoft.com/office/drawing/2014/main" id="{DBF15CB6-66E1-4454-A96C-F9E3225A2288}"/>
              </a:ext>
            </a:extLst>
          </p:cNvPr>
          <p:cNvSpPr txBox="1">
            <a:spLocks noChangeArrowheads="1"/>
          </p:cNvSpPr>
          <p:nvPr/>
        </p:nvSpPr>
        <p:spPr bwMode="auto">
          <a:xfrm>
            <a:off x="8382000" y="49711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05</a:t>
            </a:r>
          </a:p>
          <a:p>
            <a:pPr algn="ctr"/>
            <a:r>
              <a:rPr lang="en-US" sz="1100" dirty="0">
                <a:solidFill>
                  <a:schemeClr val="bg1"/>
                </a:solidFill>
              </a:rPr>
              <a:t>OPTION</a:t>
            </a:r>
          </a:p>
        </p:txBody>
      </p:sp>
      <p:sp>
        <p:nvSpPr>
          <p:cNvPr id="44" name="Freeform: Shape 43">
            <a:extLst>
              <a:ext uri="{FF2B5EF4-FFF2-40B4-BE49-F238E27FC236}">
                <a16:creationId xmlns:a16="http://schemas.microsoft.com/office/drawing/2014/main" id="{B09C0798-DB3D-46B4-9DEB-CD725892DC66}"/>
              </a:ext>
            </a:extLst>
          </p:cNvPr>
          <p:cNvSpPr>
            <a:spLocks noChangeAspect="1"/>
          </p:cNvSpPr>
          <p:nvPr/>
        </p:nvSpPr>
        <p:spPr>
          <a:xfrm rot="5400000">
            <a:off x="5795364" y="4644036"/>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E44A25"/>
          </a:solidFill>
          <a:ln>
            <a:noFill/>
          </a:ln>
          <a:effectLst>
            <a:outerShdw blurRad="88900" dist="381000" dir="8100000" algn="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E7E3F352-7FD0-4D08-836C-A1C3E83D20E9}"/>
              </a:ext>
            </a:extLst>
          </p:cNvPr>
          <p:cNvSpPr>
            <a:spLocks noChangeAspect="1"/>
          </p:cNvSpPr>
          <p:nvPr/>
        </p:nvSpPr>
        <p:spPr>
          <a:xfrm rot="5400000">
            <a:off x="6035040" y="4782312"/>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962C574F-9261-433F-A55E-8D71BE3E32AE}"/>
              </a:ext>
            </a:extLst>
          </p:cNvPr>
          <p:cNvSpPr txBox="1">
            <a:spLocks noChangeArrowheads="1"/>
          </p:cNvSpPr>
          <p:nvPr/>
        </p:nvSpPr>
        <p:spPr bwMode="auto">
          <a:xfrm>
            <a:off x="6467752" y="49711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47" name="Freeform: Shape 46">
            <a:extLst>
              <a:ext uri="{FF2B5EF4-FFF2-40B4-BE49-F238E27FC236}">
                <a16:creationId xmlns:a16="http://schemas.microsoft.com/office/drawing/2014/main" id="{A2A4387D-93FE-4901-9937-3CBE7CB380D9}"/>
              </a:ext>
            </a:extLst>
          </p:cNvPr>
          <p:cNvSpPr>
            <a:spLocks noChangeAspect="1"/>
          </p:cNvSpPr>
          <p:nvPr/>
        </p:nvSpPr>
        <p:spPr>
          <a:xfrm rot="16200000">
            <a:off x="5795364" y="2783031"/>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CF3510"/>
          </a:solidFill>
          <a:ln>
            <a:noFill/>
          </a:ln>
          <a:effectLst>
            <a:outerShdw blurRad="88900" dist="381000" dir="8100000" algn="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F8E805FD-3DE3-456F-BE0D-DF3D92A51273}"/>
              </a:ext>
            </a:extLst>
          </p:cNvPr>
          <p:cNvSpPr>
            <a:spLocks noChangeAspect="1"/>
          </p:cNvSpPr>
          <p:nvPr/>
        </p:nvSpPr>
        <p:spPr>
          <a:xfrm rot="16200000">
            <a:off x="5943600" y="2962654"/>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 Box 10">
            <a:extLst>
              <a:ext uri="{FF2B5EF4-FFF2-40B4-BE49-F238E27FC236}">
                <a16:creationId xmlns:a16="http://schemas.microsoft.com/office/drawing/2014/main" id="{9437C9DA-B2CF-4C51-BD20-5F061E67A6EB}"/>
              </a:ext>
            </a:extLst>
          </p:cNvPr>
          <p:cNvSpPr txBox="1">
            <a:spLocks noChangeArrowheads="1"/>
          </p:cNvSpPr>
          <p:nvPr/>
        </p:nvSpPr>
        <p:spPr bwMode="auto">
          <a:xfrm>
            <a:off x="6096000" y="3302654"/>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24" name="Freeform: Shape 23">
            <a:extLst>
              <a:ext uri="{FF2B5EF4-FFF2-40B4-BE49-F238E27FC236}">
                <a16:creationId xmlns:a16="http://schemas.microsoft.com/office/drawing/2014/main" id="{BFFD7484-E1B7-461F-AB98-B8E3ABEC09F9}"/>
              </a:ext>
            </a:extLst>
          </p:cNvPr>
          <p:cNvSpPr>
            <a:spLocks noChangeAspect="1"/>
          </p:cNvSpPr>
          <p:nvPr/>
        </p:nvSpPr>
        <p:spPr>
          <a:xfrm rot="5400000">
            <a:off x="3888865" y="2750428"/>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BF2500"/>
          </a:solidFill>
          <a:ln>
            <a:noFill/>
          </a:ln>
          <a:effectLst>
            <a:outerShdw blurRad="88900" dist="381000" dir="8100000" algn="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EA7BBD5-09DA-4922-84E3-1546ECF79EB4}"/>
              </a:ext>
            </a:extLst>
          </p:cNvPr>
          <p:cNvSpPr>
            <a:spLocks noChangeAspect="1"/>
          </p:cNvSpPr>
          <p:nvPr/>
        </p:nvSpPr>
        <p:spPr>
          <a:xfrm rot="5400000">
            <a:off x="4114800" y="2889504"/>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ext Box 10">
            <a:extLst>
              <a:ext uri="{FF2B5EF4-FFF2-40B4-BE49-F238E27FC236}">
                <a16:creationId xmlns:a16="http://schemas.microsoft.com/office/drawing/2014/main" id="{CDF4769D-BC8B-4698-889E-028675F52C7C}"/>
              </a:ext>
            </a:extLst>
          </p:cNvPr>
          <p:cNvSpPr txBox="1">
            <a:spLocks noChangeArrowheads="1"/>
          </p:cNvSpPr>
          <p:nvPr/>
        </p:nvSpPr>
        <p:spPr bwMode="auto">
          <a:xfrm>
            <a:off x="4474568" y="3036585"/>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37" name="Freeform: Shape 36">
            <a:extLst>
              <a:ext uri="{FF2B5EF4-FFF2-40B4-BE49-F238E27FC236}">
                <a16:creationId xmlns:a16="http://schemas.microsoft.com/office/drawing/2014/main" id="{B56C1736-9EA2-4360-A6E6-20A6658CB548}"/>
              </a:ext>
            </a:extLst>
          </p:cNvPr>
          <p:cNvSpPr>
            <a:spLocks noChangeAspect="1"/>
          </p:cNvSpPr>
          <p:nvPr/>
        </p:nvSpPr>
        <p:spPr>
          <a:xfrm>
            <a:off x="3564661" y="401178"/>
            <a:ext cx="2286000" cy="2070387"/>
          </a:xfrm>
          <a:custGeom>
            <a:avLst/>
            <a:gdLst>
              <a:gd name="connsiteX0" fmla="*/ 1600200 w 3200400"/>
              <a:gd name="connsiteY0" fmla="*/ 0 h 2898537"/>
              <a:gd name="connsiteX1" fmla="*/ 3200400 w 3200400"/>
              <a:gd name="connsiteY1" fmla="*/ 1470211 h 2898537"/>
              <a:gd name="connsiteX2" fmla="*/ 2743200 w 3200400"/>
              <a:gd name="connsiteY2" fmla="*/ 1470211 h 2898537"/>
              <a:gd name="connsiteX3" fmla="*/ 2743200 w 3200400"/>
              <a:gd name="connsiteY3" fmla="*/ 2898537 h 2898537"/>
              <a:gd name="connsiteX4" fmla="*/ 457200 w 3200400"/>
              <a:gd name="connsiteY4" fmla="*/ 2898537 h 2898537"/>
              <a:gd name="connsiteX5" fmla="*/ 457200 w 3200400"/>
              <a:gd name="connsiteY5" fmla="*/ 1470211 h 2898537"/>
              <a:gd name="connsiteX6" fmla="*/ 0 w 3200400"/>
              <a:gd name="connsiteY6" fmla="*/ 1470211 h 2898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2898537">
                <a:moveTo>
                  <a:pt x="1600200" y="0"/>
                </a:moveTo>
                <a:lnTo>
                  <a:pt x="3200400" y="1470211"/>
                </a:lnTo>
                <a:lnTo>
                  <a:pt x="2743200" y="1470211"/>
                </a:lnTo>
                <a:lnTo>
                  <a:pt x="2743200" y="2898537"/>
                </a:lnTo>
                <a:lnTo>
                  <a:pt x="457200" y="2898537"/>
                </a:lnTo>
                <a:lnTo>
                  <a:pt x="457200" y="1470211"/>
                </a:lnTo>
                <a:lnTo>
                  <a:pt x="0" y="1470211"/>
                </a:lnTo>
                <a:close/>
              </a:path>
            </a:pathLst>
          </a:custGeom>
          <a:solidFill>
            <a:srgbClr val="A10700"/>
          </a:solidFill>
          <a:ln>
            <a:noFill/>
          </a:ln>
          <a:effectLst>
            <a:outerShdw blurRad="88900" dist="381000" dir="8100000" algn="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EBDB753E-0A23-4CF5-89E7-8E09826AE4F4}"/>
              </a:ext>
            </a:extLst>
          </p:cNvPr>
          <p:cNvSpPr>
            <a:spLocks noChangeAspect="1"/>
          </p:cNvSpPr>
          <p:nvPr/>
        </p:nvSpPr>
        <p:spPr>
          <a:xfrm>
            <a:off x="3885557" y="592194"/>
            <a:ext cx="1645920" cy="1664898"/>
          </a:xfrm>
          <a:custGeom>
            <a:avLst/>
            <a:gdLst>
              <a:gd name="connsiteX0" fmla="*/ 1379906 w 2759812"/>
              <a:gd name="connsiteY0" fmla="*/ 0 h 2791628"/>
              <a:gd name="connsiteX1" fmla="*/ 2759812 w 2759812"/>
              <a:gd name="connsiteY1" fmla="*/ 1267812 h 2791628"/>
              <a:gd name="connsiteX2" fmla="*/ 2425717 w 2759812"/>
              <a:gd name="connsiteY2" fmla="*/ 1267812 h 2791628"/>
              <a:gd name="connsiteX3" fmla="*/ 2425717 w 2759812"/>
              <a:gd name="connsiteY3" fmla="*/ 2791628 h 2791628"/>
              <a:gd name="connsiteX4" fmla="*/ 292117 w 2759812"/>
              <a:gd name="connsiteY4" fmla="*/ 2791628 h 2791628"/>
              <a:gd name="connsiteX5" fmla="*/ 292117 w 2759812"/>
              <a:gd name="connsiteY5" fmla="*/ 1267812 h 2791628"/>
              <a:gd name="connsiteX6" fmla="*/ 0 w 2759812"/>
              <a:gd name="connsiteY6" fmla="*/ 1267812 h 2791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59812" h="2791628">
                <a:moveTo>
                  <a:pt x="1379906" y="0"/>
                </a:moveTo>
                <a:lnTo>
                  <a:pt x="2759812" y="1267812"/>
                </a:lnTo>
                <a:lnTo>
                  <a:pt x="2425717" y="1267812"/>
                </a:lnTo>
                <a:lnTo>
                  <a:pt x="2425717" y="2791628"/>
                </a:lnTo>
                <a:lnTo>
                  <a:pt x="292117" y="2791628"/>
                </a:lnTo>
                <a:lnTo>
                  <a:pt x="292117" y="1267812"/>
                </a:lnTo>
                <a:lnTo>
                  <a:pt x="0" y="1267812"/>
                </a:lnTo>
                <a:close/>
              </a:path>
            </a:pathLst>
          </a:cu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 Box 10">
            <a:extLst>
              <a:ext uri="{FF2B5EF4-FFF2-40B4-BE49-F238E27FC236}">
                <a16:creationId xmlns:a16="http://schemas.microsoft.com/office/drawing/2014/main" id="{3404413F-4A50-4FEC-AF03-40526005860D}"/>
              </a:ext>
            </a:extLst>
          </p:cNvPr>
          <p:cNvSpPr txBox="1">
            <a:spLocks noChangeArrowheads="1"/>
          </p:cNvSpPr>
          <p:nvPr/>
        </p:nvSpPr>
        <p:spPr bwMode="auto">
          <a:xfrm>
            <a:off x="4364761" y="10978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a:p>
            <a:pPr algn="ctr"/>
            <a:r>
              <a:rPr lang="en-US" sz="1100" dirty="0">
                <a:solidFill>
                  <a:schemeClr val="bg1"/>
                </a:solidFill>
              </a:rPr>
              <a:t>OPTION</a:t>
            </a:r>
          </a:p>
        </p:txBody>
      </p:sp>
      <p:pic>
        <p:nvPicPr>
          <p:cNvPr id="40" name="Picture 39">
            <a:hlinkClick r:id="rId2"/>
            <a:extLst>
              <a:ext uri="{FF2B5EF4-FFF2-40B4-BE49-F238E27FC236}">
                <a16:creationId xmlns:a16="http://schemas.microsoft.com/office/drawing/2014/main" id="{6CFF1628-D4DB-4808-AE2F-2D9F8E27FA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18158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additive="base">
                                        <p:cTn id="11" dur="500" fill="hold"/>
                                        <p:tgtEl>
                                          <p:spTgt spid="39"/>
                                        </p:tgtEl>
                                        <p:attrNameLst>
                                          <p:attrName>ppt_x</p:attrName>
                                        </p:attrNameLst>
                                      </p:cBhvr>
                                      <p:tavLst>
                                        <p:tav tm="0">
                                          <p:val>
                                            <p:strVal val="1+#ppt_w/2"/>
                                          </p:val>
                                        </p:tav>
                                        <p:tav tm="100000">
                                          <p:val>
                                            <p:strVal val="#ppt_x"/>
                                          </p:val>
                                        </p:tav>
                                      </p:tavLst>
                                    </p:anim>
                                    <p:anim calcmode="lin" valueType="num">
                                      <p:cBhvr additive="base">
                                        <p:cTn id="12" dur="500" fill="hold"/>
                                        <p:tgtEl>
                                          <p:spTgt spid="39"/>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 calcmode="lin" valueType="num">
                                      <p:cBhvr additive="base">
                                        <p:cTn id="15" dur="500" fill="hold"/>
                                        <p:tgtEl>
                                          <p:spTgt spid="35"/>
                                        </p:tgtEl>
                                        <p:attrNameLst>
                                          <p:attrName>ppt_x</p:attrName>
                                        </p:attrNameLst>
                                      </p:cBhvr>
                                      <p:tavLst>
                                        <p:tav tm="0">
                                          <p:val>
                                            <p:strVal val="1+#ppt_w/2"/>
                                          </p:val>
                                        </p:tav>
                                        <p:tav tm="100000">
                                          <p:val>
                                            <p:strVal val="#ppt_x"/>
                                          </p:val>
                                        </p:tav>
                                      </p:tavLst>
                                    </p:anim>
                                    <p:anim calcmode="lin" valueType="num">
                                      <p:cBhvr additive="base">
                                        <p:cTn id="16" dur="500" fill="hold"/>
                                        <p:tgtEl>
                                          <p:spTgt spid="3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55"/>
                                        </p:tgtEl>
                                        <p:attrNameLst>
                                          <p:attrName>style.visibility</p:attrName>
                                        </p:attrNameLst>
                                      </p:cBhvr>
                                      <p:to>
                                        <p:strVal val="visible"/>
                                      </p:to>
                                    </p:set>
                                    <p:anim calcmode="lin" valueType="num">
                                      <p:cBhvr additive="base">
                                        <p:cTn id="19" dur="500" fill="hold"/>
                                        <p:tgtEl>
                                          <p:spTgt spid="55"/>
                                        </p:tgtEl>
                                        <p:attrNameLst>
                                          <p:attrName>ppt_x</p:attrName>
                                        </p:attrNameLst>
                                      </p:cBhvr>
                                      <p:tavLst>
                                        <p:tav tm="0">
                                          <p:val>
                                            <p:strVal val="1+#ppt_w/2"/>
                                          </p:val>
                                        </p:tav>
                                        <p:tav tm="100000">
                                          <p:val>
                                            <p:strVal val="#ppt_x"/>
                                          </p:val>
                                        </p:tav>
                                      </p:tavLst>
                                    </p:anim>
                                    <p:anim calcmode="lin" valueType="num">
                                      <p:cBhvr additive="base">
                                        <p:cTn id="20" dur="500" fill="hold"/>
                                        <p:tgtEl>
                                          <p:spTgt spid="55"/>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2" presetClass="entr" presetSubtype="0" fill="hold" grpId="0" nodeType="after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fade">
                                      <p:cBhvr>
                                        <p:cTn id="24" dur="1000"/>
                                        <p:tgtEl>
                                          <p:spTgt spid="61"/>
                                        </p:tgtEl>
                                      </p:cBhvr>
                                    </p:animEffect>
                                    <p:anim calcmode="lin" valueType="num">
                                      <p:cBhvr>
                                        <p:cTn id="25" dur="1000" fill="hold"/>
                                        <p:tgtEl>
                                          <p:spTgt spid="61"/>
                                        </p:tgtEl>
                                        <p:attrNameLst>
                                          <p:attrName>ppt_x</p:attrName>
                                        </p:attrNameLst>
                                      </p:cBhvr>
                                      <p:tavLst>
                                        <p:tav tm="0">
                                          <p:val>
                                            <p:strVal val="#ppt_x"/>
                                          </p:val>
                                        </p:tav>
                                        <p:tav tm="100000">
                                          <p:val>
                                            <p:strVal val="#ppt_x"/>
                                          </p:val>
                                        </p:tav>
                                      </p:tavLst>
                                    </p:anim>
                                    <p:anim calcmode="lin" valueType="num">
                                      <p:cBhvr>
                                        <p:cTn id="26" dur="1000" fill="hold"/>
                                        <p:tgtEl>
                                          <p:spTgt spid="61"/>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73"/>
                                        </p:tgtEl>
                                        <p:attrNameLst>
                                          <p:attrName>style.visibility</p:attrName>
                                        </p:attrNameLst>
                                      </p:cBhvr>
                                      <p:to>
                                        <p:strVal val="visible"/>
                                      </p:to>
                                    </p:set>
                                    <p:animEffect transition="in" filter="fade">
                                      <p:cBhvr>
                                        <p:cTn id="29" dur="1000"/>
                                        <p:tgtEl>
                                          <p:spTgt spid="73"/>
                                        </p:tgtEl>
                                      </p:cBhvr>
                                    </p:animEffect>
                                    <p:anim calcmode="lin" valueType="num">
                                      <p:cBhvr>
                                        <p:cTn id="30" dur="1000" fill="hold"/>
                                        <p:tgtEl>
                                          <p:spTgt spid="73"/>
                                        </p:tgtEl>
                                        <p:attrNameLst>
                                          <p:attrName>ppt_x</p:attrName>
                                        </p:attrNameLst>
                                      </p:cBhvr>
                                      <p:tavLst>
                                        <p:tav tm="0">
                                          <p:val>
                                            <p:strVal val="#ppt_x"/>
                                          </p:val>
                                        </p:tav>
                                        <p:tav tm="100000">
                                          <p:val>
                                            <p:strVal val="#ppt_x"/>
                                          </p:val>
                                        </p:tav>
                                      </p:tavLst>
                                    </p:anim>
                                    <p:anim calcmode="lin" valueType="num">
                                      <p:cBhvr>
                                        <p:cTn id="31" dur="1000" fill="hold"/>
                                        <p:tgtEl>
                                          <p:spTgt spid="73"/>
                                        </p:tgtEl>
                                        <p:attrNameLst>
                                          <p:attrName>ppt_y</p:attrName>
                                        </p:attrNameLst>
                                      </p:cBhvr>
                                      <p:tavLst>
                                        <p:tav tm="0">
                                          <p:val>
                                            <p:strVal val="#ppt_y+.1"/>
                                          </p:val>
                                        </p:tav>
                                        <p:tav tm="100000">
                                          <p:val>
                                            <p:strVal val="#ppt_y"/>
                                          </p:val>
                                        </p:tav>
                                      </p:tavLst>
                                    </p:anim>
                                  </p:childTnLst>
                                </p:cTn>
                              </p:par>
                            </p:childTnLst>
                          </p:cTn>
                        </p:par>
                        <p:par>
                          <p:cTn id="32" fill="hold">
                            <p:stCondLst>
                              <p:cond delay="2000"/>
                            </p:stCondLst>
                            <p:childTnLst>
                              <p:par>
                                <p:cTn id="33" presetID="2" presetClass="entr" presetSubtype="8"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 calcmode="lin" valueType="num">
                                      <p:cBhvr additive="base">
                                        <p:cTn id="35" dur="500" fill="hold"/>
                                        <p:tgtEl>
                                          <p:spTgt spid="44"/>
                                        </p:tgtEl>
                                        <p:attrNameLst>
                                          <p:attrName>ppt_x</p:attrName>
                                        </p:attrNameLst>
                                      </p:cBhvr>
                                      <p:tavLst>
                                        <p:tav tm="0">
                                          <p:val>
                                            <p:strVal val="0-#ppt_w/2"/>
                                          </p:val>
                                        </p:tav>
                                        <p:tav tm="100000">
                                          <p:val>
                                            <p:strVal val="#ppt_x"/>
                                          </p:val>
                                        </p:tav>
                                      </p:tavLst>
                                    </p:anim>
                                    <p:anim calcmode="lin" valueType="num">
                                      <p:cBhvr additive="base">
                                        <p:cTn id="36" dur="500" fill="hold"/>
                                        <p:tgtEl>
                                          <p:spTgt spid="44"/>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additive="base">
                                        <p:cTn id="39" dur="500" fill="hold"/>
                                        <p:tgtEl>
                                          <p:spTgt spid="45"/>
                                        </p:tgtEl>
                                        <p:attrNameLst>
                                          <p:attrName>ppt_x</p:attrName>
                                        </p:attrNameLst>
                                      </p:cBhvr>
                                      <p:tavLst>
                                        <p:tav tm="0">
                                          <p:val>
                                            <p:strVal val="0-#ppt_w/2"/>
                                          </p:val>
                                        </p:tav>
                                        <p:tav tm="100000">
                                          <p:val>
                                            <p:strVal val="#ppt_x"/>
                                          </p:val>
                                        </p:tav>
                                      </p:tavLst>
                                    </p:anim>
                                    <p:anim calcmode="lin" valueType="num">
                                      <p:cBhvr additive="base">
                                        <p:cTn id="40" dur="500" fill="hold"/>
                                        <p:tgtEl>
                                          <p:spTgt spid="45"/>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54"/>
                                        </p:tgtEl>
                                        <p:attrNameLst>
                                          <p:attrName>style.visibility</p:attrName>
                                        </p:attrNameLst>
                                      </p:cBhvr>
                                      <p:to>
                                        <p:strVal val="visible"/>
                                      </p:to>
                                    </p:set>
                                    <p:anim calcmode="lin" valueType="num">
                                      <p:cBhvr additive="base">
                                        <p:cTn id="43" dur="500" fill="hold"/>
                                        <p:tgtEl>
                                          <p:spTgt spid="54"/>
                                        </p:tgtEl>
                                        <p:attrNameLst>
                                          <p:attrName>ppt_x</p:attrName>
                                        </p:attrNameLst>
                                      </p:cBhvr>
                                      <p:tavLst>
                                        <p:tav tm="0">
                                          <p:val>
                                            <p:strVal val="0-#ppt_w/2"/>
                                          </p:val>
                                        </p:tav>
                                        <p:tav tm="100000">
                                          <p:val>
                                            <p:strVal val="#ppt_x"/>
                                          </p:val>
                                        </p:tav>
                                      </p:tavLst>
                                    </p:anim>
                                    <p:anim calcmode="lin" valueType="num">
                                      <p:cBhvr additive="base">
                                        <p:cTn id="44" dur="500" fill="hold"/>
                                        <p:tgtEl>
                                          <p:spTgt spid="54"/>
                                        </p:tgtEl>
                                        <p:attrNameLst>
                                          <p:attrName>ppt_y</p:attrName>
                                        </p:attrNameLst>
                                      </p:cBhvr>
                                      <p:tavLst>
                                        <p:tav tm="0">
                                          <p:val>
                                            <p:strVal val="#ppt_y"/>
                                          </p:val>
                                        </p:tav>
                                        <p:tav tm="100000">
                                          <p:val>
                                            <p:strVal val="#ppt_y"/>
                                          </p:val>
                                        </p:tav>
                                      </p:tavLst>
                                    </p:anim>
                                  </p:childTnLst>
                                </p:cTn>
                              </p:par>
                            </p:childTnLst>
                          </p:cTn>
                        </p:par>
                        <p:par>
                          <p:cTn id="45" fill="hold">
                            <p:stCondLst>
                              <p:cond delay="2500"/>
                            </p:stCondLst>
                            <p:childTnLst>
                              <p:par>
                                <p:cTn id="46" presetID="42" presetClass="entr" presetSubtype="0" fill="hold" grpId="0" nodeType="afterEffect">
                                  <p:stCondLst>
                                    <p:cond delay="0"/>
                                  </p:stCondLst>
                                  <p:childTnLst>
                                    <p:set>
                                      <p:cBhvr>
                                        <p:cTn id="47" dur="1" fill="hold">
                                          <p:stCondLst>
                                            <p:cond delay="0"/>
                                          </p:stCondLst>
                                        </p:cTn>
                                        <p:tgtEl>
                                          <p:spTgt spid="60"/>
                                        </p:tgtEl>
                                        <p:attrNameLst>
                                          <p:attrName>style.visibility</p:attrName>
                                        </p:attrNameLst>
                                      </p:cBhvr>
                                      <p:to>
                                        <p:strVal val="visible"/>
                                      </p:to>
                                    </p:set>
                                    <p:animEffect transition="in" filter="fade">
                                      <p:cBhvr>
                                        <p:cTn id="48" dur="1000"/>
                                        <p:tgtEl>
                                          <p:spTgt spid="60"/>
                                        </p:tgtEl>
                                      </p:cBhvr>
                                    </p:animEffect>
                                    <p:anim calcmode="lin" valueType="num">
                                      <p:cBhvr>
                                        <p:cTn id="49" dur="1000" fill="hold"/>
                                        <p:tgtEl>
                                          <p:spTgt spid="60"/>
                                        </p:tgtEl>
                                        <p:attrNameLst>
                                          <p:attrName>ppt_x</p:attrName>
                                        </p:attrNameLst>
                                      </p:cBhvr>
                                      <p:tavLst>
                                        <p:tav tm="0">
                                          <p:val>
                                            <p:strVal val="#ppt_x"/>
                                          </p:val>
                                        </p:tav>
                                        <p:tav tm="100000">
                                          <p:val>
                                            <p:strVal val="#ppt_x"/>
                                          </p:val>
                                        </p:tav>
                                      </p:tavLst>
                                    </p:anim>
                                    <p:anim calcmode="lin" valueType="num">
                                      <p:cBhvr>
                                        <p:cTn id="50" dur="1000" fill="hold"/>
                                        <p:tgtEl>
                                          <p:spTgt spid="60"/>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62"/>
                                        </p:tgtEl>
                                        <p:attrNameLst>
                                          <p:attrName>style.visibility</p:attrName>
                                        </p:attrNameLst>
                                      </p:cBhvr>
                                      <p:to>
                                        <p:strVal val="visible"/>
                                      </p:to>
                                    </p:set>
                                    <p:animEffect transition="in" filter="fade">
                                      <p:cBhvr>
                                        <p:cTn id="53" dur="1000"/>
                                        <p:tgtEl>
                                          <p:spTgt spid="62"/>
                                        </p:tgtEl>
                                      </p:cBhvr>
                                    </p:animEffect>
                                    <p:anim calcmode="lin" valueType="num">
                                      <p:cBhvr>
                                        <p:cTn id="54" dur="1000" fill="hold"/>
                                        <p:tgtEl>
                                          <p:spTgt spid="62"/>
                                        </p:tgtEl>
                                        <p:attrNameLst>
                                          <p:attrName>ppt_x</p:attrName>
                                        </p:attrNameLst>
                                      </p:cBhvr>
                                      <p:tavLst>
                                        <p:tav tm="0">
                                          <p:val>
                                            <p:strVal val="#ppt_x"/>
                                          </p:val>
                                        </p:tav>
                                        <p:tav tm="100000">
                                          <p:val>
                                            <p:strVal val="#ppt_x"/>
                                          </p:val>
                                        </p:tav>
                                      </p:tavLst>
                                    </p:anim>
                                    <p:anim calcmode="lin" valueType="num">
                                      <p:cBhvr>
                                        <p:cTn id="55" dur="1000" fill="hold"/>
                                        <p:tgtEl>
                                          <p:spTgt spid="62"/>
                                        </p:tgtEl>
                                        <p:attrNameLst>
                                          <p:attrName>ppt_y</p:attrName>
                                        </p:attrNameLst>
                                      </p:cBhvr>
                                      <p:tavLst>
                                        <p:tav tm="0">
                                          <p:val>
                                            <p:strVal val="#ppt_y+.1"/>
                                          </p:val>
                                        </p:tav>
                                        <p:tav tm="100000">
                                          <p:val>
                                            <p:strVal val="#ppt_y"/>
                                          </p:val>
                                        </p:tav>
                                      </p:tavLst>
                                    </p:anim>
                                  </p:childTnLst>
                                </p:cTn>
                              </p:par>
                            </p:childTnLst>
                          </p:cTn>
                        </p:par>
                        <p:par>
                          <p:cTn id="56" fill="hold">
                            <p:stCondLst>
                              <p:cond delay="3500"/>
                            </p:stCondLst>
                            <p:childTnLst>
                              <p:par>
                                <p:cTn id="57" presetID="2" presetClass="entr" presetSubtype="2"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additive="base">
                                        <p:cTn id="59" dur="500" fill="hold"/>
                                        <p:tgtEl>
                                          <p:spTgt spid="47"/>
                                        </p:tgtEl>
                                        <p:attrNameLst>
                                          <p:attrName>ppt_x</p:attrName>
                                        </p:attrNameLst>
                                      </p:cBhvr>
                                      <p:tavLst>
                                        <p:tav tm="0">
                                          <p:val>
                                            <p:strVal val="1+#ppt_w/2"/>
                                          </p:val>
                                        </p:tav>
                                        <p:tav tm="100000">
                                          <p:val>
                                            <p:strVal val="#ppt_x"/>
                                          </p:val>
                                        </p:tav>
                                      </p:tavLst>
                                    </p:anim>
                                    <p:anim calcmode="lin" valueType="num">
                                      <p:cBhvr additive="base">
                                        <p:cTn id="60" dur="500" fill="hold"/>
                                        <p:tgtEl>
                                          <p:spTgt spid="47"/>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48"/>
                                        </p:tgtEl>
                                        <p:attrNameLst>
                                          <p:attrName>style.visibility</p:attrName>
                                        </p:attrNameLst>
                                      </p:cBhvr>
                                      <p:to>
                                        <p:strVal val="visible"/>
                                      </p:to>
                                    </p:set>
                                    <p:anim calcmode="lin" valueType="num">
                                      <p:cBhvr additive="base">
                                        <p:cTn id="63" dur="500" fill="hold"/>
                                        <p:tgtEl>
                                          <p:spTgt spid="48"/>
                                        </p:tgtEl>
                                        <p:attrNameLst>
                                          <p:attrName>ppt_x</p:attrName>
                                        </p:attrNameLst>
                                      </p:cBhvr>
                                      <p:tavLst>
                                        <p:tav tm="0">
                                          <p:val>
                                            <p:strVal val="1+#ppt_w/2"/>
                                          </p:val>
                                        </p:tav>
                                        <p:tav tm="100000">
                                          <p:val>
                                            <p:strVal val="#ppt_x"/>
                                          </p:val>
                                        </p:tav>
                                      </p:tavLst>
                                    </p:anim>
                                    <p:anim calcmode="lin" valueType="num">
                                      <p:cBhvr additive="base">
                                        <p:cTn id="64" dur="500" fill="hold"/>
                                        <p:tgtEl>
                                          <p:spTgt spid="48"/>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53"/>
                                        </p:tgtEl>
                                        <p:attrNameLst>
                                          <p:attrName>style.visibility</p:attrName>
                                        </p:attrNameLst>
                                      </p:cBhvr>
                                      <p:to>
                                        <p:strVal val="visible"/>
                                      </p:to>
                                    </p:set>
                                    <p:anim calcmode="lin" valueType="num">
                                      <p:cBhvr additive="base">
                                        <p:cTn id="67" dur="500" fill="hold"/>
                                        <p:tgtEl>
                                          <p:spTgt spid="53"/>
                                        </p:tgtEl>
                                        <p:attrNameLst>
                                          <p:attrName>ppt_x</p:attrName>
                                        </p:attrNameLst>
                                      </p:cBhvr>
                                      <p:tavLst>
                                        <p:tav tm="0">
                                          <p:val>
                                            <p:strVal val="1+#ppt_w/2"/>
                                          </p:val>
                                        </p:tav>
                                        <p:tav tm="100000">
                                          <p:val>
                                            <p:strVal val="#ppt_x"/>
                                          </p:val>
                                        </p:tav>
                                      </p:tavLst>
                                    </p:anim>
                                    <p:anim calcmode="lin" valueType="num">
                                      <p:cBhvr additive="base">
                                        <p:cTn id="68" dur="500" fill="hold"/>
                                        <p:tgtEl>
                                          <p:spTgt spid="53"/>
                                        </p:tgtEl>
                                        <p:attrNameLst>
                                          <p:attrName>ppt_y</p:attrName>
                                        </p:attrNameLst>
                                      </p:cBhvr>
                                      <p:tavLst>
                                        <p:tav tm="0">
                                          <p:val>
                                            <p:strVal val="#ppt_y"/>
                                          </p:val>
                                        </p:tav>
                                        <p:tav tm="100000">
                                          <p:val>
                                            <p:strVal val="#ppt_y"/>
                                          </p:val>
                                        </p:tav>
                                      </p:tavLst>
                                    </p:anim>
                                  </p:childTnLst>
                                </p:cTn>
                              </p:par>
                            </p:childTnLst>
                          </p:cTn>
                        </p:par>
                        <p:par>
                          <p:cTn id="69" fill="hold">
                            <p:stCondLst>
                              <p:cond delay="4000"/>
                            </p:stCondLst>
                            <p:childTnLst>
                              <p:par>
                                <p:cTn id="70" presetID="42" presetClass="entr" presetSubtype="0" fill="hold" grpId="0" nodeType="afterEffect">
                                  <p:stCondLst>
                                    <p:cond delay="0"/>
                                  </p:stCondLst>
                                  <p:childTnLst>
                                    <p:set>
                                      <p:cBhvr>
                                        <p:cTn id="71" dur="1" fill="hold">
                                          <p:stCondLst>
                                            <p:cond delay="0"/>
                                          </p:stCondLst>
                                        </p:cTn>
                                        <p:tgtEl>
                                          <p:spTgt spid="58"/>
                                        </p:tgtEl>
                                        <p:attrNameLst>
                                          <p:attrName>style.visibility</p:attrName>
                                        </p:attrNameLst>
                                      </p:cBhvr>
                                      <p:to>
                                        <p:strVal val="visible"/>
                                      </p:to>
                                    </p:set>
                                    <p:animEffect transition="in" filter="fade">
                                      <p:cBhvr>
                                        <p:cTn id="72" dur="1000"/>
                                        <p:tgtEl>
                                          <p:spTgt spid="58"/>
                                        </p:tgtEl>
                                      </p:cBhvr>
                                    </p:animEffect>
                                    <p:anim calcmode="lin" valueType="num">
                                      <p:cBhvr>
                                        <p:cTn id="73" dur="1000" fill="hold"/>
                                        <p:tgtEl>
                                          <p:spTgt spid="58"/>
                                        </p:tgtEl>
                                        <p:attrNameLst>
                                          <p:attrName>ppt_x</p:attrName>
                                        </p:attrNameLst>
                                      </p:cBhvr>
                                      <p:tavLst>
                                        <p:tav tm="0">
                                          <p:val>
                                            <p:strVal val="#ppt_x"/>
                                          </p:val>
                                        </p:tav>
                                        <p:tav tm="100000">
                                          <p:val>
                                            <p:strVal val="#ppt_x"/>
                                          </p:val>
                                        </p:tav>
                                      </p:tavLst>
                                    </p:anim>
                                    <p:anim calcmode="lin" valueType="num">
                                      <p:cBhvr>
                                        <p:cTn id="74" dur="1000" fill="hold"/>
                                        <p:tgtEl>
                                          <p:spTgt spid="58"/>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64"/>
                                        </p:tgtEl>
                                        <p:attrNameLst>
                                          <p:attrName>style.visibility</p:attrName>
                                        </p:attrNameLst>
                                      </p:cBhvr>
                                      <p:to>
                                        <p:strVal val="visible"/>
                                      </p:to>
                                    </p:set>
                                    <p:animEffect transition="in" filter="fade">
                                      <p:cBhvr>
                                        <p:cTn id="77" dur="1000"/>
                                        <p:tgtEl>
                                          <p:spTgt spid="64"/>
                                        </p:tgtEl>
                                      </p:cBhvr>
                                    </p:animEffect>
                                    <p:anim calcmode="lin" valueType="num">
                                      <p:cBhvr>
                                        <p:cTn id="78" dur="1000" fill="hold"/>
                                        <p:tgtEl>
                                          <p:spTgt spid="64"/>
                                        </p:tgtEl>
                                        <p:attrNameLst>
                                          <p:attrName>ppt_x</p:attrName>
                                        </p:attrNameLst>
                                      </p:cBhvr>
                                      <p:tavLst>
                                        <p:tav tm="0">
                                          <p:val>
                                            <p:strVal val="#ppt_x"/>
                                          </p:val>
                                        </p:tav>
                                        <p:tav tm="100000">
                                          <p:val>
                                            <p:strVal val="#ppt_x"/>
                                          </p:val>
                                        </p:tav>
                                      </p:tavLst>
                                    </p:anim>
                                    <p:anim calcmode="lin" valueType="num">
                                      <p:cBhvr>
                                        <p:cTn id="79" dur="1000" fill="hold"/>
                                        <p:tgtEl>
                                          <p:spTgt spid="64"/>
                                        </p:tgtEl>
                                        <p:attrNameLst>
                                          <p:attrName>ppt_y</p:attrName>
                                        </p:attrNameLst>
                                      </p:cBhvr>
                                      <p:tavLst>
                                        <p:tav tm="0">
                                          <p:val>
                                            <p:strVal val="#ppt_y+.1"/>
                                          </p:val>
                                        </p:tav>
                                        <p:tav tm="100000">
                                          <p:val>
                                            <p:strVal val="#ppt_y"/>
                                          </p:val>
                                        </p:tav>
                                      </p:tavLst>
                                    </p:anim>
                                  </p:childTnLst>
                                </p:cTn>
                              </p:par>
                            </p:childTnLst>
                          </p:cTn>
                        </p:par>
                        <p:par>
                          <p:cTn id="80" fill="hold">
                            <p:stCondLst>
                              <p:cond delay="5000"/>
                            </p:stCondLst>
                            <p:childTnLst>
                              <p:par>
                                <p:cTn id="81" presetID="2" presetClass="entr" presetSubtype="8"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 calcmode="lin" valueType="num">
                                      <p:cBhvr additive="base">
                                        <p:cTn id="83" dur="500" fill="hold"/>
                                        <p:tgtEl>
                                          <p:spTgt spid="24"/>
                                        </p:tgtEl>
                                        <p:attrNameLst>
                                          <p:attrName>ppt_x</p:attrName>
                                        </p:attrNameLst>
                                      </p:cBhvr>
                                      <p:tavLst>
                                        <p:tav tm="0">
                                          <p:val>
                                            <p:strVal val="0-#ppt_w/2"/>
                                          </p:val>
                                        </p:tav>
                                        <p:tav tm="100000">
                                          <p:val>
                                            <p:strVal val="#ppt_x"/>
                                          </p:val>
                                        </p:tav>
                                      </p:tavLst>
                                    </p:anim>
                                    <p:anim calcmode="lin" valueType="num">
                                      <p:cBhvr additive="base">
                                        <p:cTn id="84" dur="500" fill="hold"/>
                                        <p:tgtEl>
                                          <p:spTgt spid="24"/>
                                        </p:tgtEl>
                                        <p:attrNameLst>
                                          <p:attrName>ppt_y</p:attrName>
                                        </p:attrNameLst>
                                      </p:cBhvr>
                                      <p:tavLst>
                                        <p:tav tm="0">
                                          <p:val>
                                            <p:strVal val="#ppt_y"/>
                                          </p:val>
                                        </p:tav>
                                        <p:tav tm="100000">
                                          <p:val>
                                            <p:strVal val="#ppt_y"/>
                                          </p:val>
                                        </p:tav>
                                      </p:tavLst>
                                    </p:anim>
                                  </p:childTnLst>
                                </p:cTn>
                              </p:par>
                              <p:par>
                                <p:cTn id="85" presetID="2" presetClass="entr" presetSubtype="8" fill="hold" grpId="0" nodeType="withEffect">
                                  <p:stCondLst>
                                    <p:cond delay="0"/>
                                  </p:stCondLst>
                                  <p:childTnLst>
                                    <p:set>
                                      <p:cBhvr>
                                        <p:cTn id="86" dur="1" fill="hold">
                                          <p:stCondLst>
                                            <p:cond delay="0"/>
                                          </p:stCondLst>
                                        </p:cTn>
                                        <p:tgtEl>
                                          <p:spTgt spid="25"/>
                                        </p:tgtEl>
                                        <p:attrNameLst>
                                          <p:attrName>style.visibility</p:attrName>
                                        </p:attrNameLst>
                                      </p:cBhvr>
                                      <p:to>
                                        <p:strVal val="visible"/>
                                      </p:to>
                                    </p:set>
                                    <p:anim calcmode="lin" valueType="num">
                                      <p:cBhvr additive="base">
                                        <p:cTn id="87" dur="500" fill="hold"/>
                                        <p:tgtEl>
                                          <p:spTgt spid="25"/>
                                        </p:tgtEl>
                                        <p:attrNameLst>
                                          <p:attrName>ppt_x</p:attrName>
                                        </p:attrNameLst>
                                      </p:cBhvr>
                                      <p:tavLst>
                                        <p:tav tm="0">
                                          <p:val>
                                            <p:strVal val="0-#ppt_w/2"/>
                                          </p:val>
                                        </p:tav>
                                        <p:tav tm="100000">
                                          <p:val>
                                            <p:strVal val="#ppt_x"/>
                                          </p:val>
                                        </p:tav>
                                      </p:tavLst>
                                    </p:anim>
                                    <p:anim calcmode="lin" valueType="num">
                                      <p:cBhvr additive="base">
                                        <p:cTn id="88" dur="500" fill="hold"/>
                                        <p:tgtEl>
                                          <p:spTgt spid="25"/>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52"/>
                                        </p:tgtEl>
                                        <p:attrNameLst>
                                          <p:attrName>style.visibility</p:attrName>
                                        </p:attrNameLst>
                                      </p:cBhvr>
                                      <p:to>
                                        <p:strVal val="visible"/>
                                      </p:to>
                                    </p:set>
                                    <p:anim calcmode="lin" valueType="num">
                                      <p:cBhvr additive="base">
                                        <p:cTn id="91" dur="500" fill="hold"/>
                                        <p:tgtEl>
                                          <p:spTgt spid="52"/>
                                        </p:tgtEl>
                                        <p:attrNameLst>
                                          <p:attrName>ppt_x</p:attrName>
                                        </p:attrNameLst>
                                      </p:cBhvr>
                                      <p:tavLst>
                                        <p:tav tm="0">
                                          <p:val>
                                            <p:strVal val="0-#ppt_w/2"/>
                                          </p:val>
                                        </p:tav>
                                        <p:tav tm="100000">
                                          <p:val>
                                            <p:strVal val="#ppt_x"/>
                                          </p:val>
                                        </p:tav>
                                      </p:tavLst>
                                    </p:anim>
                                    <p:anim calcmode="lin" valueType="num">
                                      <p:cBhvr additive="base">
                                        <p:cTn id="92" dur="500" fill="hold"/>
                                        <p:tgtEl>
                                          <p:spTgt spid="52"/>
                                        </p:tgtEl>
                                        <p:attrNameLst>
                                          <p:attrName>ppt_y</p:attrName>
                                        </p:attrNameLst>
                                      </p:cBhvr>
                                      <p:tavLst>
                                        <p:tav tm="0">
                                          <p:val>
                                            <p:strVal val="#ppt_y"/>
                                          </p:val>
                                        </p:tav>
                                        <p:tav tm="100000">
                                          <p:val>
                                            <p:strVal val="#ppt_y"/>
                                          </p:val>
                                        </p:tav>
                                      </p:tavLst>
                                    </p:anim>
                                  </p:childTnLst>
                                </p:cTn>
                              </p:par>
                            </p:childTnLst>
                          </p:cTn>
                        </p:par>
                        <p:par>
                          <p:cTn id="93" fill="hold">
                            <p:stCondLst>
                              <p:cond delay="5500"/>
                            </p:stCondLst>
                            <p:childTnLst>
                              <p:par>
                                <p:cTn id="94" presetID="42" presetClass="entr" presetSubtype="0"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Effect transition="in" filter="fade">
                                      <p:cBhvr>
                                        <p:cTn id="96" dur="1000"/>
                                        <p:tgtEl>
                                          <p:spTgt spid="59"/>
                                        </p:tgtEl>
                                      </p:cBhvr>
                                    </p:animEffect>
                                    <p:anim calcmode="lin" valueType="num">
                                      <p:cBhvr>
                                        <p:cTn id="97" dur="1000" fill="hold"/>
                                        <p:tgtEl>
                                          <p:spTgt spid="59"/>
                                        </p:tgtEl>
                                        <p:attrNameLst>
                                          <p:attrName>ppt_x</p:attrName>
                                        </p:attrNameLst>
                                      </p:cBhvr>
                                      <p:tavLst>
                                        <p:tav tm="0">
                                          <p:val>
                                            <p:strVal val="#ppt_x"/>
                                          </p:val>
                                        </p:tav>
                                        <p:tav tm="100000">
                                          <p:val>
                                            <p:strVal val="#ppt_x"/>
                                          </p:val>
                                        </p:tav>
                                      </p:tavLst>
                                    </p:anim>
                                    <p:anim calcmode="lin" valueType="num">
                                      <p:cBhvr>
                                        <p:cTn id="98" dur="1000" fill="hold"/>
                                        <p:tgtEl>
                                          <p:spTgt spid="59"/>
                                        </p:tgtEl>
                                        <p:attrNameLst>
                                          <p:attrName>ppt_y</p:attrName>
                                        </p:attrNameLst>
                                      </p:cBhvr>
                                      <p:tavLst>
                                        <p:tav tm="0">
                                          <p:val>
                                            <p:strVal val="#ppt_y+.1"/>
                                          </p:val>
                                        </p:tav>
                                        <p:tav tm="100000">
                                          <p:val>
                                            <p:strVal val="#ppt_y"/>
                                          </p:val>
                                        </p:tav>
                                      </p:tavLst>
                                    </p:anim>
                                  </p:childTnLst>
                                </p:cTn>
                              </p:par>
                              <p:par>
                                <p:cTn id="99" presetID="42" presetClass="entr" presetSubtype="0" fill="hold" nodeType="withEffect">
                                  <p:stCondLst>
                                    <p:cond delay="0"/>
                                  </p:stCondLst>
                                  <p:childTnLst>
                                    <p:set>
                                      <p:cBhvr>
                                        <p:cTn id="100" dur="1" fill="hold">
                                          <p:stCondLst>
                                            <p:cond delay="0"/>
                                          </p:stCondLst>
                                        </p:cTn>
                                        <p:tgtEl>
                                          <p:spTgt spid="69"/>
                                        </p:tgtEl>
                                        <p:attrNameLst>
                                          <p:attrName>style.visibility</p:attrName>
                                        </p:attrNameLst>
                                      </p:cBhvr>
                                      <p:to>
                                        <p:strVal val="visible"/>
                                      </p:to>
                                    </p:set>
                                    <p:animEffect transition="in" filter="fade">
                                      <p:cBhvr>
                                        <p:cTn id="101" dur="1000"/>
                                        <p:tgtEl>
                                          <p:spTgt spid="69"/>
                                        </p:tgtEl>
                                      </p:cBhvr>
                                    </p:animEffect>
                                    <p:anim calcmode="lin" valueType="num">
                                      <p:cBhvr>
                                        <p:cTn id="102" dur="1000" fill="hold"/>
                                        <p:tgtEl>
                                          <p:spTgt spid="69"/>
                                        </p:tgtEl>
                                        <p:attrNameLst>
                                          <p:attrName>ppt_x</p:attrName>
                                        </p:attrNameLst>
                                      </p:cBhvr>
                                      <p:tavLst>
                                        <p:tav tm="0">
                                          <p:val>
                                            <p:strVal val="#ppt_x"/>
                                          </p:val>
                                        </p:tav>
                                        <p:tav tm="100000">
                                          <p:val>
                                            <p:strVal val="#ppt_x"/>
                                          </p:val>
                                        </p:tav>
                                      </p:tavLst>
                                    </p:anim>
                                    <p:anim calcmode="lin" valueType="num">
                                      <p:cBhvr>
                                        <p:cTn id="103" dur="1000" fill="hold"/>
                                        <p:tgtEl>
                                          <p:spTgt spid="69"/>
                                        </p:tgtEl>
                                        <p:attrNameLst>
                                          <p:attrName>ppt_y</p:attrName>
                                        </p:attrNameLst>
                                      </p:cBhvr>
                                      <p:tavLst>
                                        <p:tav tm="0">
                                          <p:val>
                                            <p:strVal val="#ppt_y+.1"/>
                                          </p:val>
                                        </p:tav>
                                        <p:tav tm="100000">
                                          <p:val>
                                            <p:strVal val="#ppt_y"/>
                                          </p:val>
                                        </p:tav>
                                      </p:tavLst>
                                    </p:anim>
                                  </p:childTnLst>
                                </p:cTn>
                              </p:par>
                            </p:childTnLst>
                          </p:cTn>
                        </p:par>
                        <p:par>
                          <p:cTn id="104" fill="hold">
                            <p:stCondLst>
                              <p:cond delay="6500"/>
                            </p:stCondLst>
                            <p:childTnLst>
                              <p:par>
                                <p:cTn id="105" presetID="2" presetClass="entr" presetSubtype="4" fill="hold" grpId="0" nodeType="afterEffect">
                                  <p:stCondLst>
                                    <p:cond delay="0"/>
                                  </p:stCondLst>
                                  <p:childTnLst>
                                    <p:set>
                                      <p:cBhvr>
                                        <p:cTn id="106" dur="1" fill="hold">
                                          <p:stCondLst>
                                            <p:cond delay="0"/>
                                          </p:stCondLst>
                                        </p:cTn>
                                        <p:tgtEl>
                                          <p:spTgt spid="37"/>
                                        </p:tgtEl>
                                        <p:attrNameLst>
                                          <p:attrName>style.visibility</p:attrName>
                                        </p:attrNameLst>
                                      </p:cBhvr>
                                      <p:to>
                                        <p:strVal val="visible"/>
                                      </p:to>
                                    </p:set>
                                    <p:anim calcmode="lin" valueType="num">
                                      <p:cBhvr additive="base">
                                        <p:cTn id="107" dur="500" fill="hold"/>
                                        <p:tgtEl>
                                          <p:spTgt spid="37"/>
                                        </p:tgtEl>
                                        <p:attrNameLst>
                                          <p:attrName>ppt_x</p:attrName>
                                        </p:attrNameLst>
                                      </p:cBhvr>
                                      <p:tavLst>
                                        <p:tav tm="0">
                                          <p:val>
                                            <p:strVal val="#ppt_x"/>
                                          </p:val>
                                        </p:tav>
                                        <p:tav tm="100000">
                                          <p:val>
                                            <p:strVal val="#ppt_x"/>
                                          </p:val>
                                        </p:tav>
                                      </p:tavLst>
                                    </p:anim>
                                    <p:anim calcmode="lin" valueType="num">
                                      <p:cBhvr additive="base">
                                        <p:cTn id="108" dur="500" fill="hold"/>
                                        <p:tgtEl>
                                          <p:spTgt spid="37"/>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9"/>
                                        </p:tgtEl>
                                        <p:attrNameLst>
                                          <p:attrName>style.visibility</p:attrName>
                                        </p:attrNameLst>
                                      </p:cBhvr>
                                      <p:to>
                                        <p:strVal val="visible"/>
                                      </p:to>
                                    </p:set>
                                    <p:anim calcmode="lin" valueType="num">
                                      <p:cBhvr additive="base">
                                        <p:cTn id="111" dur="500" fill="hold"/>
                                        <p:tgtEl>
                                          <p:spTgt spid="29"/>
                                        </p:tgtEl>
                                        <p:attrNameLst>
                                          <p:attrName>ppt_x</p:attrName>
                                        </p:attrNameLst>
                                      </p:cBhvr>
                                      <p:tavLst>
                                        <p:tav tm="0">
                                          <p:val>
                                            <p:strVal val="#ppt_x"/>
                                          </p:val>
                                        </p:tav>
                                        <p:tav tm="100000">
                                          <p:val>
                                            <p:strVal val="#ppt_x"/>
                                          </p:val>
                                        </p:tav>
                                      </p:tavLst>
                                    </p:anim>
                                    <p:anim calcmode="lin" valueType="num">
                                      <p:cBhvr additive="base">
                                        <p:cTn id="112" dur="500" fill="hold"/>
                                        <p:tgtEl>
                                          <p:spTgt spid="29"/>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50"/>
                                        </p:tgtEl>
                                        <p:attrNameLst>
                                          <p:attrName>style.visibility</p:attrName>
                                        </p:attrNameLst>
                                      </p:cBhvr>
                                      <p:to>
                                        <p:strVal val="visible"/>
                                      </p:to>
                                    </p:set>
                                    <p:anim calcmode="lin" valueType="num">
                                      <p:cBhvr additive="base">
                                        <p:cTn id="115" dur="500" fill="hold"/>
                                        <p:tgtEl>
                                          <p:spTgt spid="50"/>
                                        </p:tgtEl>
                                        <p:attrNameLst>
                                          <p:attrName>ppt_x</p:attrName>
                                        </p:attrNameLst>
                                      </p:cBhvr>
                                      <p:tavLst>
                                        <p:tav tm="0">
                                          <p:val>
                                            <p:strVal val="#ppt_x"/>
                                          </p:val>
                                        </p:tav>
                                        <p:tav tm="100000">
                                          <p:val>
                                            <p:strVal val="#ppt_x"/>
                                          </p:val>
                                        </p:tav>
                                      </p:tavLst>
                                    </p:anim>
                                    <p:anim calcmode="lin" valueType="num">
                                      <p:cBhvr additive="base">
                                        <p:cTn id="116" dur="500" fill="hold"/>
                                        <p:tgtEl>
                                          <p:spTgt spid="50"/>
                                        </p:tgtEl>
                                        <p:attrNameLst>
                                          <p:attrName>ppt_y</p:attrName>
                                        </p:attrNameLst>
                                      </p:cBhvr>
                                      <p:tavLst>
                                        <p:tav tm="0">
                                          <p:val>
                                            <p:strVal val="1+#ppt_h/2"/>
                                          </p:val>
                                        </p:tav>
                                        <p:tav tm="100000">
                                          <p:val>
                                            <p:strVal val="#ppt_y"/>
                                          </p:val>
                                        </p:tav>
                                      </p:tavLst>
                                    </p:anim>
                                  </p:childTnLst>
                                </p:cTn>
                              </p:par>
                            </p:childTnLst>
                          </p:cTn>
                        </p:par>
                        <p:par>
                          <p:cTn id="117" fill="hold">
                            <p:stCondLst>
                              <p:cond delay="7000"/>
                            </p:stCondLst>
                            <p:childTnLst>
                              <p:par>
                                <p:cTn id="118" presetID="42" presetClass="entr" presetSubtype="0" fill="hold" grpId="0" nodeType="afterEffect">
                                  <p:stCondLst>
                                    <p:cond delay="0"/>
                                  </p:stCondLst>
                                  <p:childTnLst>
                                    <p:set>
                                      <p:cBhvr>
                                        <p:cTn id="119" dur="1" fill="hold">
                                          <p:stCondLst>
                                            <p:cond delay="0"/>
                                          </p:stCondLst>
                                        </p:cTn>
                                        <p:tgtEl>
                                          <p:spTgt spid="57"/>
                                        </p:tgtEl>
                                        <p:attrNameLst>
                                          <p:attrName>style.visibility</p:attrName>
                                        </p:attrNameLst>
                                      </p:cBhvr>
                                      <p:to>
                                        <p:strVal val="visible"/>
                                      </p:to>
                                    </p:set>
                                    <p:animEffect transition="in" filter="fade">
                                      <p:cBhvr>
                                        <p:cTn id="120" dur="1000"/>
                                        <p:tgtEl>
                                          <p:spTgt spid="57"/>
                                        </p:tgtEl>
                                      </p:cBhvr>
                                    </p:animEffect>
                                    <p:anim calcmode="lin" valueType="num">
                                      <p:cBhvr>
                                        <p:cTn id="121" dur="1000" fill="hold"/>
                                        <p:tgtEl>
                                          <p:spTgt spid="57"/>
                                        </p:tgtEl>
                                        <p:attrNameLst>
                                          <p:attrName>ppt_x</p:attrName>
                                        </p:attrNameLst>
                                      </p:cBhvr>
                                      <p:tavLst>
                                        <p:tav tm="0">
                                          <p:val>
                                            <p:strVal val="#ppt_x"/>
                                          </p:val>
                                        </p:tav>
                                        <p:tav tm="100000">
                                          <p:val>
                                            <p:strVal val="#ppt_x"/>
                                          </p:val>
                                        </p:tav>
                                      </p:tavLst>
                                    </p:anim>
                                    <p:anim calcmode="lin" valueType="num">
                                      <p:cBhvr>
                                        <p:cTn id="122" dur="1000" fill="hold"/>
                                        <p:tgtEl>
                                          <p:spTgt spid="57"/>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63"/>
                                        </p:tgtEl>
                                        <p:attrNameLst>
                                          <p:attrName>style.visibility</p:attrName>
                                        </p:attrNameLst>
                                      </p:cBhvr>
                                      <p:to>
                                        <p:strVal val="visible"/>
                                      </p:to>
                                    </p:set>
                                    <p:animEffect transition="in" filter="fade">
                                      <p:cBhvr>
                                        <p:cTn id="125" dur="1000"/>
                                        <p:tgtEl>
                                          <p:spTgt spid="63"/>
                                        </p:tgtEl>
                                      </p:cBhvr>
                                    </p:animEffect>
                                    <p:anim calcmode="lin" valueType="num">
                                      <p:cBhvr>
                                        <p:cTn id="126" dur="1000" fill="hold"/>
                                        <p:tgtEl>
                                          <p:spTgt spid="63"/>
                                        </p:tgtEl>
                                        <p:attrNameLst>
                                          <p:attrName>ppt_x</p:attrName>
                                        </p:attrNameLst>
                                      </p:cBhvr>
                                      <p:tavLst>
                                        <p:tav tm="0">
                                          <p:val>
                                            <p:strVal val="#ppt_x"/>
                                          </p:val>
                                        </p:tav>
                                        <p:tav tm="100000">
                                          <p:val>
                                            <p:strVal val="#ppt_x"/>
                                          </p:val>
                                        </p:tav>
                                      </p:tavLst>
                                    </p:anim>
                                    <p:anim calcmode="lin" valueType="num">
                                      <p:cBhvr>
                                        <p:cTn id="127"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7" grpId="0"/>
      <p:bldP spid="58" grpId="0"/>
      <p:bldP spid="59" grpId="0"/>
      <p:bldP spid="60" grpId="0"/>
      <p:bldP spid="61" grpId="0"/>
      <p:bldP spid="62" grpId="0" animBg="1"/>
      <p:bldP spid="63" grpId="0" animBg="1"/>
      <p:bldP spid="39" grpId="0" animBg="1"/>
      <p:bldP spid="35" grpId="0" animBg="1"/>
      <p:bldP spid="55" grpId="0"/>
      <p:bldP spid="44" grpId="0" animBg="1"/>
      <p:bldP spid="45" grpId="0" animBg="1"/>
      <p:bldP spid="54" grpId="0"/>
      <p:bldP spid="47" grpId="0" animBg="1"/>
      <p:bldP spid="48" grpId="0" animBg="1"/>
      <p:bldP spid="53" grpId="0"/>
      <p:bldP spid="24" grpId="0" animBg="1"/>
      <p:bldP spid="25" grpId="0" animBg="1"/>
      <p:bldP spid="52" grpId="0"/>
      <p:bldP spid="37" grpId="0" animBg="1"/>
      <p:bldP spid="29" grpId="0" animBg="1"/>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1663</TotalTime>
  <Words>1452</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2019-09-12T19:47:30Z</dcterms:modified>
</cp:coreProperties>
</file>