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9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E44A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44A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BF2500"/>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CF3510"/>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E44A25"/>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E76C0F"/>
          </a:solidFill>
          <a:ln>
            <a:noFill/>
          </a:ln>
          <a:effectLst>
            <a:outerShdw blurRad="149987" dist="17780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dirty="0">
                <a:solidFill>
                  <a:srgbClr val="464646"/>
                </a:solidFill>
                <a:latin typeface="Bernard MT Condensed" panose="02050806060905020404" pitchFamily="18" charset="0"/>
              </a:rPr>
              <a:t>YOUR TITLE</a:t>
            </a:r>
            <a:br>
              <a:rPr lang="en-US" sz="4000" dirty="0">
                <a:solidFill>
                  <a:srgbClr val="4D4D4D"/>
                </a:solidFill>
              </a:rPr>
            </a:br>
            <a:endParaRPr lang="en-US" sz="1100" dirty="0">
              <a:solidFill>
                <a:srgbClr val="4D4D4D"/>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a:solidFill>
            <a:srgbClr val="464646"/>
          </a:solidFill>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769715"/>
          </a:xfrm>
          <a:prstGeom prst="rect">
            <a:avLst/>
          </a:prstGeom>
          <a:noFill/>
        </p:spPr>
        <p:txBody>
          <a:bodyPr wrap="square" rtlCol="0">
            <a:spAutoFit/>
          </a:bodyPr>
          <a:lstStyle/>
          <a:p>
            <a:pPr algn="r" defTabSz="1219170">
              <a:spcBef>
                <a:spcPct val="20000"/>
              </a:spcBef>
              <a:defRPr/>
            </a:pPr>
            <a:r>
              <a:rPr lang="en-US" sz="1400" dirty="0">
                <a:solidFill>
                  <a:srgbClr val="CF351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769715"/>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769715"/>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769715"/>
          </a:xfrm>
          <a:prstGeom prst="rect">
            <a:avLst/>
          </a:prstGeom>
          <a:noFill/>
        </p:spPr>
        <p:txBody>
          <a:bodyPr wrap="square" rtlCol="0">
            <a:spAutoFit/>
          </a:bodyPr>
          <a:lstStyle/>
          <a:p>
            <a:pPr algn="r" defTabSz="1219170">
              <a:spcBef>
                <a:spcPct val="20000"/>
              </a:spcBef>
              <a:defRPr/>
            </a:pPr>
            <a:r>
              <a:rPr lang="en-US" sz="1400" dirty="0">
                <a:solidFill>
                  <a:srgbClr val="BF250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2475967" y="4673204"/>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9093808" y="4722013"/>
            <a:ext cx="415111" cy="38849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10430890" y="2262478"/>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1169600" y="2285491"/>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pic>
        <p:nvPicPr>
          <p:cNvPr id="36" name="Picture 35">
            <a:hlinkClick r:id="rId2"/>
            <a:extLst>
              <a:ext uri="{FF2B5EF4-FFF2-40B4-BE49-F238E27FC236}">
                <a16:creationId xmlns:a16="http://schemas.microsoft.com/office/drawing/2014/main" id="{D94A2C42-3090-4A62-B622-B89C18A1EF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380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1414</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2019-09-12T19:46:44Z</dcterms:modified>
</cp:coreProperties>
</file>