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5018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E76C0F"/>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141851"/>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a:t>
            </a:r>
            <a:endParaRPr lang="en-US" sz="400" b="1" dirty="0">
              <a:solidFill>
                <a:srgbClr val="E76C0F"/>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E44A25"/>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CF3510"/>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BF2500"/>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141851"/>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a:t>
            </a: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141851"/>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a:t>
            </a:r>
            <a:endParaRPr lang="en-US" sz="400" b="1" dirty="0">
              <a:solidFill>
                <a:srgbClr val="E44A25"/>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141851"/>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a:t>
            </a:r>
            <a:endParaRPr lang="en-US" sz="400" b="1" dirty="0">
              <a:solidFill>
                <a:srgbClr val="CF3510"/>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E76C0F"/>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E44A25"/>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CF3510"/>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BF2500"/>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5E226845-9E25-4AA9-B3C8-2FC4623553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8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1416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2019-09-12T19:45:40Z</dcterms:modified>
</cp:coreProperties>
</file>