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54"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71909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AD4DE680-6CAE-4DAE-90F7-14969D65F93C}"/>
              </a:ext>
            </a:extLst>
          </p:cNvPr>
          <p:cNvSpPr>
            <a:spLocks noChangeAspect="1"/>
          </p:cNvSpPr>
          <p:nvPr/>
        </p:nvSpPr>
        <p:spPr>
          <a:xfrm rot="18786303">
            <a:off x="7956166" y="1875076"/>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E76C0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659111DD-A473-40AA-B9A1-574B7A494032}"/>
              </a:ext>
            </a:extLst>
          </p:cNvPr>
          <p:cNvSpPr>
            <a:spLocks noChangeAspect="1"/>
          </p:cNvSpPr>
          <p:nvPr/>
        </p:nvSpPr>
        <p:spPr>
          <a:xfrm>
            <a:off x="8529189" y="821386"/>
            <a:ext cx="1463040" cy="1463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8640BAAA-570E-451E-8CF8-220D4D00423F}"/>
              </a:ext>
            </a:extLst>
          </p:cNvPr>
          <p:cNvSpPr>
            <a:spLocks noChangeAspect="1"/>
          </p:cNvSpPr>
          <p:nvPr/>
        </p:nvSpPr>
        <p:spPr>
          <a:xfrm>
            <a:off x="8751987" y="1049986"/>
            <a:ext cx="1005840" cy="1005840"/>
          </a:xfrm>
          <a:prstGeom prst="ellipse">
            <a:avLst/>
          </a:prstGeom>
          <a:solidFill>
            <a:srgbClr val="E76C0F"/>
          </a:solidFill>
          <a:ln>
            <a:noFill/>
          </a:ln>
          <a:effectLst>
            <a:outerShdw blurRad="149987" dist="17780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9B958327-0F3D-4273-ACBF-FC1669192510}"/>
              </a:ext>
            </a:extLst>
          </p:cNvPr>
          <p:cNvSpPr>
            <a:spLocks noChangeAspect="1"/>
          </p:cNvSpPr>
          <p:nvPr/>
        </p:nvSpPr>
        <p:spPr>
          <a:xfrm rot="2308660">
            <a:off x="8027075" y="4106163"/>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E44A2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2097B127-06D5-4798-8E1F-92BB8836E1EC}"/>
              </a:ext>
            </a:extLst>
          </p:cNvPr>
          <p:cNvSpPr>
            <a:spLocks noChangeAspect="1"/>
          </p:cNvSpPr>
          <p:nvPr/>
        </p:nvSpPr>
        <p:spPr>
          <a:xfrm rot="5122357">
            <a:off x="8653399" y="4521320"/>
            <a:ext cx="1463040" cy="1463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956273A7-566D-40AA-ADC0-AB5E8E8E32CB}"/>
              </a:ext>
            </a:extLst>
          </p:cNvPr>
          <p:cNvSpPr>
            <a:spLocks noChangeAspect="1"/>
          </p:cNvSpPr>
          <p:nvPr/>
        </p:nvSpPr>
        <p:spPr>
          <a:xfrm rot="8437132">
            <a:off x="5515015" y="4037894"/>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CF351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CDD43D33-136A-4876-9927-7536F38896E5}"/>
              </a:ext>
            </a:extLst>
          </p:cNvPr>
          <p:cNvSpPr>
            <a:spLocks noChangeAspect="1"/>
          </p:cNvSpPr>
          <p:nvPr/>
        </p:nvSpPr>
        <p:spPr>
          <a:xfrm rot="11250829">
            <a:off x="4455593" y="4403646"/>
            <a:ext cx="1463040" cy="1463040"/>
          </a:xfrm>
          <a:prstGeom prst="ellipse">
            <a:avLst/>
          </a:prstGeom>
          <a:solidFill>
            <a:schemeClr val="bg1"/>
          </a:solidFill>
          <a:ln>
            <a:no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C1DA3C04-DB77-43EA-AACD-70444B157E4E}"/>
              </a:ext>
            </a:extLst>
          </p:cNvPr>
          <p:cNvSpPr>
            <a:spLocks noChangeAspect="1"/>
          </p:cNvSpPr>
          <p:nvPr/>
        </p:nvSpPr>
        <p:spPr>
          <a:xfrm rot="13206220">
            <a:off x="5608822" y="1943546"/>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BF25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9DF6A6F7-F632-40F2-940D-4FD2896D0E89}"/>
              </a:ext>
            </a:extLst>
          </p:cNvPr>
          <p:cNvSpPr>
            <a:spLocks noChangeAspect="1"/>
          </p:cNvSpPr>
          <p:nvPr/>
        </p:nvSpPr>
        <p:spPr>
          <a:xfrm rot="16019917">
            <a:off x="4609657" y="924578"/>
            <a:ext cx="1463040" cy="1463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3DED7802-1735-4F61-9811-8B77E44ECA3A}"/>
              </a:ext>
            </a:extLst>
          </p:cNvPr>
          <p:cNvSpPr>
            <a:spLocks noChangeAspect="1"/>
          </p:cNvSpPr>
          <p:nvPr/>
        </p:nvSpPr>
        <p:spPr>
          <a:xfrm>
            <a:off x="6151749" y="2284426"/>
            <a:ext cx="2377440" cy="237744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7BFE02FB-A6B1-4292-B4C0-A3D679C3144B}"/>
              </a:ext>
            </a:extLst>
          </p:cNvPr>
          <p:cNvSpPr>
            <a:spLocks noChangeAspect="1"/>
          </p:cNvSpPr>
          <p:nvPr/>
        </p:nvSpPr>
        <p:spPr>
          <a:xfrm>
            <a:off x="8881999" y="4749920"/>
            <a:ext cx="1005840" cy="1005840"/>
          </a:xfrm>
          <a:prstGeom prst="ellipse">
            <a:avLst/>
          </a:prstGeom>
          <a:solidFill>
            <a:srgbClr val="E44A25"/>
          </a:solidFill>
          <a:ln>
            <a:noFill/>
          </a:ln>
          <a:effectLst>
            <a:outerShdw blurRad="149987" dist="17780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7AE96B39-77B2-4E4B-AF6B-A0F0FAF94D23}"/>
              </a:ext>
            </a:extLst>
          </p:cNvPr>
          <p:cNvSpPr>
            <a:spLocks noChangeAspect="1"/>
          </p:cNvSpPr>
          <p:nvPr/>
        </p:nvSpPr>
        <p:spPr>
          <a:xfrm>
            <a:off x="4684193" y="4632246"/>
            <a:ext cx="1005840" cy="1005840"/>
          </a:xfrm>
          <a:prstGeom prst="ellipse">
            <a:avLst/>
          </a:prstGeom>
          <a:solidFill>
            <a:srgbClr val="CF3510"/>
          </a:solidFill>
          <a:ln>
            <a:noFill/>
          </a:ln>
          <a:effectLst>
            <a:outerShdw blurRad="149987" dist="17780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4359A25B-65ED-454A-BAA0-0DD9483730F1}"/>
              </a:ext>
            </a:extLst>
          </p:cNvPr>
          <p:cNvSpPr>
            <a:spLocks noChangeAspect="1"/>
          </p:cNvSpPr>
          <p:nvPr/>
        </p:nvSpPr>
        <p:spPr>
          <a:xfrm>
            <a:off x="4836098" y="1121301"/>
            <a:ext cx="1005840" cy="1005840"/>
          </a:xfrm>
          <a:prstGeom prst="ellipse">
            <a:avLst/>
          </a:prstGeom>
          <a:solidFill>
            <a:srgbClr val="BF2500"/>
          </a:solidFill>
          <a:ln>
            <a:noFill/>
          </a:ln>
          <a:effectLst>
            <a:outerShdw blurRad="149987" dist="17780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 Box 10">
            <a:extLst>
              <a:ext uri="{FF2B5EF4-FFF2-40B4-BE49-F238E27FC236}">
                <a16:creationId xmlns:a16="http://schemas.microsoft.com/office/drawing/2014/main" id="{E34C8AC3-8A73-4613-BE3E-FB62C1AE424A}"/>
              </a:ext>
            </a:extLst>
          </p:cNvPr>
          <p:cNvSpPr txBox="1">
            <a:spLocks noChangeArrowheads="1"/>
          </p:cNvSpPr>
          <p:nvPr/>
        </p:nvSpPr>
        <p:spPr bwMode="auto">
          <a:xfrm>
            <a:off x="8912007" y="1164951"/>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33" name="Text Box 10">
            <a:extLst>
              <a:ext uri="{FF2B5EF4-FFF2-40B4-BE49-F238E27FC236}">
                <a16:creationId xmlns:a16="http://schemas.microsoft.com/office/drawing/2014/main" id="{D0BAA978-7046-4252-B911-936DC2EF9E59}"/>
              </a:ext>
            </a:extLst>
          </p:cNvPr>
          <p:cNvSpPr txBox="1">
            <a:spLocks noChangeArrowheads="1"/>
          </p:cNvSpPr>
          <p:nvPr/>
        </p:nvSpPr>
        <p:spPr bwMode="auto">
          <a:xfrm>
            <a:off x="9042019" y="4837635"/>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34" name="Text Box 10">
            <a:extLst>
              <a:ext uri="{FF2B5EF4-FFF2-40B4-BE49-F238E27FC236}">
                <a16:creationId xmlns:a16="http://schemas.microsoft.com/office/drawing/2014/main" id="{F58180AE-0248-4B32-9B82-E99FD3D9C5DC}"/>
              </a:ext>
            </a:extLst>
          </p:cNvPr>
          <p:cNvSpPr txBox="1">
            <a:spLocks noChangeArrowheads="1"/>
          </p:cNvSpPr>
          <p:nvPr/>
        </p:nvSpPr>
        <p:spPr bwMode="auto">
          <a:xfrm>
            <a:off x="4844213" y="4774700"/>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35" name="Text Box 10">
            <a:extLst>
              <a:ext uri="{FF2B5EF4-FFF2-40B4-BE49-F238E27FC236}">
                <a16:creationId xmlns:a16="http://schemas.microsoft.com/office/drawing/2014/main" id="{E61DA672-6565-4690-8721-1C11E02F24B8}"/>
              </a:ext>
            </a:extLst>
          </p:cNvPr>
          <p:cNvSpPr txBox="1">
            <a:spLocks noChangeArrowheads="1"/>
          </p:cNvSpPr>
          <p:nvPr/>
        </p:nvSpPr>
        <p:spPr bwMode="auto">
          <a:xfrm>
            <a:off x="4996118" y="1239500"/>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04</a:t>
            </a:r>
          </a:p>
          <a:p>
            <a:pPr algn="ctr"/>
            <a:r>
              <a:rPr lang="en-US" sz="1000" dirty="0">
                <a:solidFill>
                  <a:schemeClr val="bg1"/>
                </a:solidFill>
              </a:rPr>
              <a:t>OPTION</a:t>
            </a:r>
          </a:p>
        </p:txBody>
      </p:sp>
      <p:sp>
        <p:nvSpPr>
          <p:cNvPr id="36" name="TextBox 35">
            <a:extLst>
              <a:ext uri="{FF2B5EF4-FFF2-40B4-BE49-F238E27FC236}">
                <a16:creationId xmlns:a16="http://schemas.microsoft.com/office/drawing/2014/main" id="{F9104620-3CFE-48D7-8801-FB60F2E6956B}"/>
              </a:ext>
            </a:extLst>
          </p:cNvPr>
          <p:cNvSpPr txBox="1"/>
          <p:nvPr/>
        </p:nvSpPr>
        <p:spPr>
          <a:xfrm>
            <a:off x="6038738" y="4919752"/>
            <a:ext cx="2433853" cy="1769715"/>
          </a:xfrm>
          <a:prstGeom prst="rect">
            <a:avLst/>
          </a:prstGeom>
          <a:noFill/>
        </p:spPr>
        <p:txBody>
          <a:bodyPr wrap="square" rtlCol="0">
            <a:spAutoFit/>
          </a:bodyPr>
          <a:lstStyle/>
          <a:p>
            <a:pPr algn="r" defTabSz="1219170">
              <a:spcBef>
                <a:spcPct val="20000"/>
              </a:spcBef>
              <a:defRPr/>
            </a:pPr>
            <a:r>
              <a:rPr lang="en-US" sz="1400" dirty="0">
                <a:solidFill>
                  <a:srgbClr val="CF3510"/>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7" name="Text Box 10">
            <a:extLst>
              <a:ext uri="{FF2B5EF4-FFF2-40B4-BE49-F238E27FC236}">
                <a16:creationId xmlns:a16="http://schemas.microsoft.com/office/drawing/2014/main" id="{3057CF33-DCA8-438C-A72F-D6A6618B1B92}"/>
              </a:ext>
            </a:extLst>
          </p:cNvPr>
          <p:cNvSpPr txBox="1">
            <a:spLocks noChangeArrowheads="1"/>
          </p:cNvSpPr>
          <p:nvPr/>
        </p:nvSpPr>
        <p:spPr bwMode="auto">
          <a:xfrm>
            <a:off x="6775379" y="2934020"/>
            <a:ext cx="1164485"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2800" dirty="0">
                <a:solidFill>
                  <a:srgbClr val="464646"/>
                </a:solidFill>
                <a:latin typeface="Bernard MT Condensed" panose="02050806060905020404" pitchFamily="18" charset="0"/>
              </a:rPr>
              <a:t>YOUR TITLE</a:t>
            </a:r>
            <a:br>
              <a:rPr lang="en-US" sz="4000" dirty="0">
                <a:solidFill>
                  <a:srgbClr val="4D4D4D"/>
                </a:solidFill>
              </a:rPr>
            </a:br>
            <a:endParaRPr lang="en-US" sz="1100" dirty="0">
              <a:solidFill>
                <a:srgbClr val="4D4D4D"/>
              </a:solidFill>
            </a:endParaRPr>
          </a:p>
        </p:txBody>
      </p:sp>
      <p:grpSp>
        <p:nvGrpSpPr>
          <p:cNvPr id="38" name="Group 37">
            <a:extLst>
              <a:ext uri="{FF2B5EF4-FFF2-40B4-BE49-F238E27FC236}">
                <a16:creationId xmlns:a16="http://schemas.microsoft.com/office/drawing/2014/main" id="{C96D793E-6325-41A1-A325-9DC4A21314AC}"/>
              </a:ext>
            </a:extLst>
          </p:cNvPr>
          <p:cNvGrpSpPr>
            <a:grpSpLocks noChangeAspect="1"/>
          </p:cNvGrpSpPr>
          <p:nvPr/>
        </p:nvGrpSpPr>
        <p:grpSpPr>
          <a:xfrm>
            <a:off x="6791829" y="2924921"/>
            <a:ext cx="1097280" cy="1099058"/>
            <a:chOff x="4505905" y="2921967"/>
            <a:chExt cx="742895" cy="744099"/>
          </a:xfrm>
          <a:solidFill>
            <a:srgbClr val="464646"/>
          </a:solidFill>
        </p:grpSpPr>
        <p:sp>
          <p:nvSpPr>
            <p:cNvPr id="39" name="Freeform 88">
              <a:extLst>
                <a:ext uri="{FF2B5EF4-FFF2-40B4-BE49-F238E27FC236}">
                  <a16:creationId xmlns:a16="http://schemas.microsoft.com/office/drawing/2014/main" id="{6A032CD9-8FBB-455E-A390-A3B6B19F2FCD}"/>
                </a:ext>
              </a:extLst>
            </p:cNvPr>
            <p:cNvSpPr>
              <a:spLocks noEditPoints="1"/>
            </p:cNvSpPr>
            <p:nvPr/>
          </p:nvSpPr>
          <p:spPr bwMode="auto">
            <a:xfrm>
              <a:off x="4505905" y="2921967"/>
              <a:ext cx="742895" cy="744099"/>
            </a:xfrm>
            <a:custGeom>
              <a:avLst/>
              <a:gdLst>
                <a:gd name="T0" fmla="*/ 260 w 521"/>
                <a:gd name="T1" fmla="*/ 30 h 522"/>
                <a:gd name="T2" fmla="*/ 289 w 521"/>
                <a:gd name="T3" fmla="*/ 26 h 522"/>
                <a:gd name="T4" fmla="*/ 316 w 521"/>
                <a:gd name="T5" fmla="*/ 36 h 522"/>
                <a:gd name="T6" fmla="*/ 344 w 521"/>
                <a:gd name="T7" fmla="*/ 40 h 522"/>
                <a:gd name="T8" fmla="*/ 368 w 521"/>
                <a:gd name="T9" fmla="*/ 56 h 522"/>
                <a:gd name="T10" fmla="*/ 394 w 521"/>
                <a:gd name="T11" fmla="*/ 66 h 522"/>
                <a:gd name="T12" fmla="*/ 414 w 521"/>
                <a:gd name="T13" fmla="*/ 88 h 522"/>
                <a:gd name="T14" fmla="*/ 437 w 521"/>
                <a:gd name="T15" fmla="*/ 104 h 522"/>
                <a:gd name="T16" fmla="*/ 451 w 521"/>
                <a:gd name="T17" fmla="*/ 129 h 522"/>
                <a:gd name="T18" fmla="*/ 469 w 521"/>
                <a:gd name="T19" fmla="*/ 151 h 522"/>
                <a:gd name="T20" fmla="*/ 477 w 521"/>
                <a:gd name="T21" fmla="*/ 179 h 522"/>
                <a:gd name="T22" fmla="*/ 490 w 521"/>
                <a:gd name="T23" fmla="*/ 204 h 522"/>
                <a:gd name="T24" fmla="*/ 490 w 521"/>
                <a:gd name="T25" fmla="*/ 233 h 522"/>
                <a:gd name="T26" fmla="*/ 496 w 521"/>
                <a:gd name="T27" fmla="*/ 261 h 522"/>
                <a:gd name="T28" fmla="*/ 490 w 521"/>
                <a:gd name="T29" fmla="*/ 289 h 522"/>
                <a:gd name="T30" fmla="*/ 490 w 521"/>
                <a:gd name="T31" fmla="*/ 317 h 522"/>
                <a:gd name="T32" fmla="*/ 477 w 521"/>
                <a:gd name="T33" fmla="*/ 343 h 522"/>
                <a:gd name="T34" fmla="*/ 469 w 521"/>
                <a:gd name="T35" fmla="*/ 370 h 522"/>
                <a:gd name="T36" fmla="*/ 451 w 521"/>
                <a:gd name="T37" fmla="*/ 392 h 522"/>
                <a:gd name="T38" fmla="*/ 437 w 521"/>
                <a:gd name="T39" fmla="*/ 417 h 522"/>
                <a:gd name="T40" fmla="*/ 414 w 521"/>
                <a:gd name="T41" fmla="*/ 434 h 522"/>
                <a:gd name="T42" fmla="*/ 394 w 521"/>
                <a:gd name="T43" fmla="*/ 455 h 522"/>
                <a:gd name="T44" fmla="*/ 368 w 521"/>
                <a:gd name="T45" fmla="*/ 465 h 522"/>
                <a:gd name="T46" fmla="*/ 344 w 521"/>
                <a:gd name="T47" fmla="*/ 481 h 522"/>
                <a:gd name="T48" fmla="*/ 316 w 521"/>
                <a:gd name="T49" fmla="*/ 485 h 522"/>
                <a:gd name="T50" fmla="*/ 289 w 521"/>
                <a:gd name="T51" fmla="*/ 495 h 522"/>
                <a:gd name="T52" fmla="*/ 260 w 521"/>
                <a:gd name="T53" fmla="*/ 492 h 522"/>
                <a:gd name="T54" fmla="*/ 232 w 521"/>
                <a:gd name="T55" fmla="*/ 495 h 522"/>
                <a:gd name="T56" fmla="*/ 205 w 521"/>
                <a:gd name="T57" fmla="*/ 485 h 522"/>
                <a:gd name="T58" fmla="*/ 177 w 521"/>
                <a:gd name="T59" fmla="*/ 481 h 522"/>
                <a:gd name="T60" fmla="*/ 153 w 521"/>
                <a:gd name="T61" fmla="*/ 465 h 522"/>
                <a:gd name="T62" fmla="*/ 126 w 521"/>
                <a:gd name="T63" fmla="*/ 455 h 522"/>
                <a:gd name="T64" fmla="*/ 107 w 521"/>
                <a:gd name="T65" fmla="*/ 434 h 522"/>
                <a:gd name="T66" fmla="*/ 84 w 521"/>
                <a:gd name="T67" fmla="*/ 417 h 522"/>
                <a:gd name="T68" fmla="*/ 70 w 521"/>
                <a:gd name="T69" fmla="*/ 392 h 522"/>
                <a:gd name="T70" fmla="*/ 51 w 521"/>
                <a:gd name="T71" fmla="*/ 370 h 522"/>
                <a:gd name="T72" fmla="*/ 44 w 521"/>
                <a:gd name="T73" fmla="*/ 343 h 522"/>
                <a:gd name="T74" fmla="*/ 31 w 521"/>
                <a:gd name="T75" fmla="*/ 317 h 522"/>
                <a:gd name="T76" fmla="*/ 31 w 521"/>
                <a:gd name="T77" fmla="*/ 289 h 522"/>
                <a:gd name="T78" fmla="*/ 24 w 521"/>
                <a:gd name="T79" fmla="*/ 261 h 522"/>
                <a:gd name="T80" fmla="*/ 31 w 521"/>
                <a:gd name="T81" fmla="*/ 233 h 522"/>
                <a:gd name="T82" fmla="*/ 31 w 521"/>
                <a:gd name="T83" fmla="*/ 204 h 522"/>
                <a:gd name="T84" fmla="*/ 44 w 521"/>
                <a:gd name="T85" fmla="*/ 179 h 522"/>
                <a:gd name="T86" fmla="*/ 51 w 521"/>
                <a:gd name="T87" fmla="*/ 151 h 522"/>
                <a:gd name="T88" fmla="*/ 70 w 521"/>
                <a:gd name="T89" fmla="*/ 129 h 522"/>
                <a:gd name="T90" fmla="*/ 84 w 521"/>
                <a:gd name="T91" fmla="*/ 104 h 522"/>
                <a:gd name="T92" fmla="*/ 107 w 521"/>
                <a:gd name="T93" fmla="*/ 88 h 522"/>
                <a:gd name="T94" fmla="*/ 126 w 521"/>
                <a:gd name="T95" fmla="*/ 66 h 522"/>
                <a:gd name="T96" fmla="*/ 153 w 521"/>
                <a:gd name="T97" fmla="*/ 56 h 522"/>
                <a:gd name="T98" fmla="*/ 177 w 521"/>
                <a:gd name="T99" fmla="*/ 40 h 522"/>
                <a:gd name="T100" fmla="*/ 205 w 521"/>
                <a:gd name="T101" fmla="*/ 36 h 522"/>
                <a:gd name="T102" fmla="*/ 232 w 521"/>
                <a:gd name="T103" fmla="*/ 26 h 522"/>
                <a:gd name="T104" fmla="*/ 260 w 521"/>
                <a:gd name="T105" fmla="*/ 30 h 522"/>
                <a:gd name="T106" fmla="*/ 260 w 521"/>
                <a:gd name="T107" fmla="*/ 0 h 522"/>
                <a:gd name="T108" fmla="*/ 0 w 521"/>
                <a:gd name="T109" fmla="*/ 261 h 522"/>
                <a:gd name="T110" fmla="*/ 260 w 521"/>
                <a:gd name="T111" fmla="*/ 522 h 522"/>
                <a:gd name="T112" fmla="*/ 521 w 521"/>
                <a:gd name="T113" fmla="*/ 261 h 522"/>
                <a:gd name="T114" fmla="*/ 260 w 521"/>
                <a:gd name="T115"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21" h="522">
                  <a:moveTo>
                    <a:pt x="260" y="30"/>
                  </a:moveTo>
                  <a:cubicBezTo>
                    <a:pt x="289" y="26"/>
                    <a:pt x="289" y="26"/>
                    <a:pt x="289" y="26"/>
                  </a:cubicBezTo>
                  <a:cubicBezTo>
                    <a:pt x="316" y="36"/>
                    <a:pt x="316" y="36"/>
                    <a:pt x="316" y="36"/>
                  </a:cubicBezTo>
                  <a:cubicBezTo>
                    <a:pt x="344" y="40"/>
                    <a:pt x="344" y="40"/>
                    <a:pt x="344" y="40"/>
                  </a:cubicBezTo>
                  <a:cubicBezTo>
                    <a:pt x="368" y="56"/>
                    <a:pt x="368" y="56"/>
                    <a:pt x="368" y="56"/>
                  </a:cubicBezTo>
                  <a:cubicBezTo>
                    <a:pt x="394" y="66"/>
                    <a:pt x="394" y="66"/>
                    <a:pt x="394" y="66"/>
                  </a:cubicBezTo>
                  <a:cubicBezTo>
                    <a:pt x="414" y="88"/>
                    <a:pt x="414" y="88"/>
                    <a:pt x="414" y="88"/>
                  </a:cubicBezTo>
                  <a:cubicBezTo>
                    <a:pt x="437" y="104"/>
                    <a:pt x="437" y="104"/>
                    <a:pt x="437" y="104"/>
                  </a:cubicBezTo>
                  <a:cubicBezTo>
                    <a:pt x="451" y="129"/>
                    <a:pt x="451" y="129"/>
                    <a:pt x="451" y="129"/>
                  </a:cubicBezTo>
                  <a:cubicBezTo>
                    <a:pt x="469" y="151"/>
                    <a:pt x="469" y="151"/>
                    <a:pt x="469" y="151"/>
                  </a:cubicBezTo>
                  <a:cubicBezTo>
                    <a:pt x="477" y="179"/>
                    <a:pt x="477" y="179"/>
                    <a:pt x="477" y="179"/>
                  </a:cubicBezTo>
                  <a:cubicBezTo>
                    <a:pt x="490" y="204"/>
                    <a:pt x="490" y="204"/>
                    <a:pt x="490" y="204"/>
                  </a:cubicBezTo>
                  <a:cubicBezTo>
                    <a:pt x="490" y="233"/>
                    <a:pt x="490" y="233"/>
                    <a:pt x="490" y="233"/>
                  </a:cubicBezTo>
                  <a:cubicBezTo>
                    <a:pt x="496" y="261"/>
                    <a:pt x="496" y="261"/>
                    <a:pt x="496" y="261"/>
                  </a:cubicBezTo>
                  <a:cubicBezTo>
                    <a:pt x="490" y="289"/>
                    <a:pt x="490" y="289"/>
                    <a:pt x="490" y="289"/>
                  </a:cubicBezTo>
                  <a:cubicBezTo>
                    <a:pt x="490" y="317"/>
                    <a:pt x="490" y="317"/>
                    <a:pt x="490" y="317"/>
                  </a:cubicBezTo>
                  <a:cubicBezTo>
                    <a:pt x="477" y="343"/>
                    <a:pt x="477" y="343"/>
                    <a:pt x="477" y="343"/>
                  </a:cubicBezTo>
                  <a:cubicBezTo>
                    <a:pt x="469" y="370"/>
                    <a:pt x="469" y="370"/>
                    <a:pt x="469" y="370"/>
                  </a:cubicBezTo>
                  <a:cubicBezTo>
                    <a:pt x="451" y="392"/>
                    <a:pt x="451" y="392"/>
                    <a:pt x="451" y="392"/>
                  </a:cubicBezTo>
                  <a:cubicBezTo>
                    <a:pt x="437" y="417"/>
                    <a:pt x="437" y="417"/>
                    <a:pt x="437" y="417"/>
                  </a:cubicBezTo>
                  <a:cubicBezTo>
                    <a:pt x="414" y="434"/>
                    <a:pt x="414" y="434"/>
                    <a:pt x="414" y="434"/>
                  </a:cubicBezTo>
                  <a:cubicBezTo>
                    <a:pt x="394" y="455"/>
                    <a:pt x="394" y="455"/>
                    <a:pt x="394" y="455"/>
                  </a:cubicBezTo>
                  <a:cubicBezTo>
                    <a:pt x="368" y="465"/>
                    <a:pt x="368" y="465"/>
                    <a:pt x="368" y="465"/>
                  </a:cubicBezTo>
                  <a:cubicBezTo>
                    <a:pt x="344" y="481"/>
                    <a:pt x="344" y="481"/>
                    <a:pt x="344" y="481"/>
                  </a:cubicBezTo>
                  <a:cubicBezTo>
                    <a:pt x="316" y="485"/>
                    <a:pt x="316" y="485"/>
                    <a:pt x="316" y="485"/>
                  </a:cubicBezTo>
                  <a:cubicBezTo>
                    <a:pt x="289" y="495"/>
                    <a:pt x="289" y="495"/>
                    <a:pt x="289" y="495"/>
                  </a:cubicBezTo>
                  <a:cubicBezTo>
                    <a:pt x="260" y="492"/>
                    <a:pt x="260" y="492"/>
                    <a:pt x="260" y="492"/>
                  </a:cubicBezTo>
                  <a:cubicBezTo>
                    <a:pt x="232" y="495"/>
                    <a:pt x="232" y="495"/>
                    <a:pt x="232" y="495"/>
                  </a:cubicBezTo>
                  <a:cubicBezTo>
                    <a:pt x="205" y="485"/>
                    <a:pt x="205" y="485"/>
                    <a:pt x="205" y="485"/>
                  </a:cubicBezTo>
                  <a:cubicBezTo>
                    <a:pt x="177" y="481"/>
                    <a:pt x="177" y="481"/>
                    <a:pt x="177" y="481"/>
                  </a:cubicBezTo>
                  <a:cubicBezTo>
                    <a:pt x="153" y="465"/>
                    <a:pt x="153" y="465"/>
                    <a:pt x="153" y="465"/>
                  </a:cubicBezTo>
                  <a:cubicBezTo>
                    <a:pt x="126" y="455"/>
                    <a:pt x="126" y="455"/>
                    <a:pt x="126" y="455"/>
                  </a:cubicBezTo>
                  <a:cubicBezTo>
                    <a:pt x="107" y="434"/>
                    <a:pt x="107" y="434"/>
                    <a:pt x="107" y="434"/>
                  </a:cubicBezTo>
                  <a:cubicBezTo>
                    <a:pt x="84" y="417"/>
                    <a:pt x="84" y="417"/>
                    <a:pt x="84" y="417"/>
                  </a:cubicBezTo>
                  <a:cubicBezTo>
                    <a:pt x="70" y="392"/>
                    <a:pt x="70" y="392"/>
                    <a:pt x="70" y="392"/>
                  </a:cubicBezTo>
                  <a:cubicBezTo>
                    <a:pt x="51" y="370"/>
                    <a:pt x="51" y="370"/>
                    <a:pt x="51" y="370"/>
                  </a:cubicBezTo>
                  <a:cubicBezTo>
                    <a:pt x="44" y="343"/>
                    <a:pt x="44" y="343"/>
                    <a:pt x="44" y="343"/>
                  </a:cubicBezTo>
                  <a:cubicBezTo>
                    <a:pt x="31" y="317"/>
                    <a:pt x="31" y="317"/>
                    <a:pt x="31" y="317"/>
                  </a:cubicBezTo>
                  <a:cubicBezTo>
                    <a:pt x="31" y="289"/>
                    <a:pt x="31" y="289"/>
                    <a:pt x="31" y="289"/>
                  </a:cubicBezTo>
                  <a:cubicBezTo>
                    <a:pt x="24" y="261"/>
                    <a:pt x="24" y="261"/>
                    <a:pt x="24" y="261"/>
                  </a:cubicBezTo>
                  <a:cubicBezTo>
                    <a:pt x="31" y="233"/>
                    <a:pt x="31" y="233"/>
                    <a:pt x="31" y="233"/>
                  </a:cubicBezTo>
                  <a:cubicBezTo>
                    <a:pt x="31" y="204"/>
                    <a:pt x="31" y="204"/>
                    <a:pt x="31" y="204"/>
                  </a:cubicBezTo>
                  <a:cubicBezTo>
                    <a:pt x="44" y="179"/>
                    <a:pt x="44" y="179"/>
                    <a:pt x="44" y="179"/>
                  </a:cubicBezTo>
                  <a:cubicBezTo>
                    <a:pt x="51" y="151"/>
                    <a:pt x="51" y="151"/>
                    <a:pt x="51" y="151"/>
                  </a:cubicBezTo>
                  <a:cubicBezTo>
                    <a:pt x="70" y="129"/>
                    <a:pt x="70" y="129"/>
                    <a:pt x="70" y="129"/>
                  </a:cubicBezTo>
                  <a:cubicBezTo>
                    <a:pt x="84" y="104"/>
                    <a:pt x="84" y="104"/>
                    <a:pt x="84" y="104"/>
                  </a:cubicBezTo>
                  <a:cubicBezTo>
                    <a:pt x="107" y="88"/>
                    <a:pt x="107" y="88"/>
                    <a:pt x="107" y="88"/>
                  </a:cubicBezTo>
                  <a:cubicBezTo>
                    <a:pt x="126" y="66"/>
                    <a:pt x="126" y="66"/>
                    <a:pt x="126" y="66"/>
                  </a:cubicBezTo>
                  <a:cubicBezTo>
                    <a:pt x="153" y="56"/>
                    <a:pt x="153" y="56"/>
                    <a:pt x="153" y="56"/>
                  </a:cubicBezTo>
                  <a:cubicBezTo>
                    <a:pt x="177" y="40"/>
                    <a:pt x="177" y="40"/>
                    <a:pt x="177" y="40"/>
                  </a:cubicBezTo>
                  <a:cubicBezTo>
                    <a:pt x="205" y="36"/>
                    <a:pt x="205" y="36"/>
                    <a:pt x="205" y="36"/>
                  </a:cubicBezTo>
                  <a:cubicBezTo>
                    <a:pt x="232" y="26"/>
                    <a:pt x="232" y="26"/>
                    <a:pt x="232" y="26"/>
                  </a:cubicBezTo>
                  <a:cubicBezTo>
                    <a:pt x="260" y="30"/>
                    <a:pt x="260" y="30"/>
                    <a:pt x="260" y="30"/>
                  </a:cubicBezTo>
                  <a:moveTo>
                    <a:pt x="260" y="0"/>
                  </a:moveTo>
                  <a:cubicBezTo>
                    <a:pt x="116" y="0"/>
                    <a:pt x="0" y="117"/>
                    <a:pt x="0" y="261"/>
                  </a:cubicBezTo>
                  <a:cubicBezTo>
                    <a:pt x="0" y="405"/>
                    <a:pt x="116" y="522"/>
                    <a:pt x="260" y="522"/>
                  </a:cubicBezTo>
                  <a:cubicBezTo>
                    <a:pt x="404" y="522"/>
                    <a:pt x="521" y="405"/>
                    <a:pt x="521" y="261"/>
                  </a:cubicBezTo>
                  <a:cubicBezTo>
                    <a:pt x="521" y="117"/>
                    <a:pt x="404" y="0"/>
                    <a:pt x="260"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0" name="Freeform 90">
              <a:extLst>
                <a:ext uri="{FF2B5EF4-FFF2-40B4-BE49-F238E27FC236}">
                  <a16:creationId xmlns:a16="http://schemas.microsoft.com/office/drawing/2014/main" id="{266799A5-2DB9-4CB7-B660-56DFD987CD35}"/>
                </a:ext>
              </a:extLst>
            </p:cNvPr>
            <p:cNvSpPr>
              <a:spLocks noEditPoints="1"/>
            </p:cNvSpPr>
            <p:nvPr/>
          </p:nvSpPr>
          <p:spPr bwMode="auto">
            <a:xfrm>
              <a:off x="4574535" y="2990597"/>
              <a:ext cx="605634" cy="605634"/>
            </a:xfrm>
            <a:custGeom>
              <a:avLst/>
              <a:gdLst>
                <a:gd name="T0" fmla="*/ 195 w 425"/>
                <a:gd name="T1" fmla="*/ 242 h 425"/>
                <a:gd name="T2" fmla="*/ 135 w 425"/>
                <a:gd name="T3" fmla="*/ 180 h 425"/>
                <a:gd name="T4" fmla="*/ 135 w 425"/>
                <a:gd name="T5" fmla="*/ 160 h 425"/>
                <a:gd name="T6" fmla="*/ 197 w 425"/>
                <a:gd name="T7" fmla="*/ 100 h 425"/>
                <a:gd name="T8" fmla="*/ 197 w 425"/>
                <a:gd name="T9" fmla="*/ 72 h 425"/>
                <a:gd name="T10" fmla="*/ 225 w 425"/>
                <a:gd name="T11" fmla="*/ 72 h 425"/>
                <a:gd name="T12" fmla="*/ 225 w 425"/>
                <a:gd name="T13" fmla="*/ 100 h 425"/>
                <a:gd name="T14" fmla="*/ 281 w 425"/>
                <a:gd name="T15" fmla="*/ 109 h 425"/>
                <a:gd name="T16" fmla="*/ 281 w 425"/>
                <a:gd name="T17" fmla="*/ 144 h 425"/>
                <a:gd name="T18" fmla="*/ 210 w 425"/>
                <a:gd name="T19" fmla="*/ 141 h 425"/>
                <a:gd name="T20" fmla="*/ 206 w 425"/>
                <a:gd name="T21" fmla="*/ 141 h 425"/>
                <a:gd name="T22" fmla="*/ 180 w 425"/>
                <a:gd name="T23" fmla="*/ 163 h 425"/>
                <a:gd name="T24" fmla="*/ 180 w 425"/>
                <a:gd name="T25" fmla="*/ 175 h 425"/>
                <a:gd name="T26" fmla="*/ 205 w 425"/>
                <a:gd name="T27" fmla="*/ 197 h 425"/>
                <a:gd name="T28" fmla="*/ 235 w 425"/>
                <a:gd name="T29" fmla="*/ 197 h 425"/>
                <a:gd name="T30" fmla="*/ 290 w 425"/>
                <a:gd name="T31" fmla="*/ 259 h 425"/>
                <a:gd name="T32" fmla="*/ 290 w 425"/>
                <a:gd name="T33" fmla="*/ 274 h 425"/>
                <a:gd name="T34" fmla="*/ 227 w 425"/>
                <a:gd name="T35" fmla="*/ 337 h 425"/>
                <a:gd name="T36" fmla="*/ 225 w 425"/>
                <a:gd name="T37" fmla="*/ 337 h 425"/>
                <a:gd name="T38" fmla="*/ 225 w 425"/>
                <a:gd name="T39" fmla="*/ 363 h 425"/>
                <a:gd name="T40" fmla="*/ 197 w 425"/>
                <a:gd name="T41" fmla="*/ 363 h 425"/>
                <a:gd name="T42" fmla="*/ 197 w 425"/>
                <a:gd name="T43" fmla="*/ 336 h 425"/>
                <a:gd name="T44" fmla="*/ 142 w 425"/>
                <a:gd name="T45" fmla="*/ 328 h 425"/>
                <a:gd name="T46" fmla="*/ 142 w 425"/>
                <a:gd name="T47" fmla="*/ 293 h 425"/>
                <a:gd name="T48" fmla="*/ 217 w 425"/>
                <a:gd name="T49" fmla="*/ 296 h 425"/>
                <a:gd name="T50" fmla="*/ 245 w 425"/>
                <a:gd name="T51" fmla="*/ 276 h 425"/>
                <a:gd name="T52" fmla="*/ 245 w 425"/>
                <a:gd name="T53" fmla="*/ 263 h 425"/>
                <a:gd name="T54" fmla="*/ 224 w 425"/>
                <a:gd name="T55" fmla="*/ 242 h 425"/>
                <a:gd name="T56" fmla="*/ 195 w 425"/>
                <a:gd name="T57" fmla="*/ 242 h 425"/>
                <a:gd name="T58" fmla="*/ 212 w 425"/>
                <a:gd name="T59" fmla="*/ 36 h 425"/>
                <a:gd name="T60" fmla="*/ 35 w 425"/>
                <a:gd name="T61" fmla="*/ 213 h 425"/>
                <a:gd name="T62" fmla="*/ 212 w 425"/>
                <a:gd name="T63" fmla="*/ 390 h 425"/>
                <a:gd name="T64" fmla="*/ 389 w 425"/>
                <a:gd name="T65" fmla="*/ 213 h 425"/>
                <a:gd name="T66" fmla="*/ 212 w 425"/>
                <a:gd name="T67" fmla="*/ 36 h 425"/>
                <a:gd name="T68" fmla="*/ 212 w 425"/>
                <a:gd name="T69" fmla="*/ 403 h 425"/>
                <a:gd name="T70" fmla="*/ 23 w 425"/>
                <a:gd name="T71" fmla="*/ 213 h 425"/>
                <a:gd name="T72" fmla="*/ 212 w 425"/>
                <a:gd name="T73" fmla="*/ 23 h 425"/>
                <a:gd name="T74" fmla="*/ 402 w 425"/>
                <a:gd name="T75" fmla="*/ 213 h 425"/>
                <a:gd name="T76" fmla="*/ 212 w 425"/>
                <a:gd name="T77" fmla="*/ 403 h 425"/>
                <a:gd name="T78" fmla="*/ 212 w 425"/>
                <a:gd name="T79" fmla="*/ 0 h 425"/>
                <a:gd name="T80" fmla="*/ 0 w 425"/>
                <a:gd name="T81" fmla="*/ 213 h 425"/>
                <a:gd name="T82" fmla="*/ 212 w 425"/>
                <a:gd name="T83" fmla="*/ 425 h 425"/>
                <a:gd name="T84" fmla="*/ 425 w 425"/>
                <a:gd name="T85" fmla="*/ 213 h 425"/>
                <a:gd name="T86" fmla="*/ 212 w 425"/>
                <a:gd name="T87" fmla="*/ 0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25" h="425">
                  <a:moveTo>
                    <a:pt x="195" y="242"/>
                  </a:moveTo>
                  <a:cubicBezTo>
                    <a:pt x="141" y="242"/>
                    <a:pt x="135" y="200"/>
                    <a:pt x="135" y="180"/>
                  </a:cubicBezTo>
                  <a:cubicBezTo>
                    <a:pt x="135" y="160"/>
                    <a:pt x="135" y="160"/>
                    <a:pt x="135" y="160"/>
                  </a:cubicBezTo>
                  <a:cubicBezTo>
                    <a:pt x="135" y="115"/>
                    <a:pt x="163" y="101"/>
                    <a:pt x="197" y="100"/>
                  </a:cubicBezTo>
                  <a:cubicBezTo>
                    <a:pt x="197" y="72"/>
                    <a:pt x="197" y="72"/>
                    <a:pt x="197" y="72"/>
                  </a:cubicBezTo>
                  <a:cubicBezTo>
                    <a:pt x="225" y="72"/>
                    <a:pt x="225" y="72"/>
                    <a:pt x="225" y="72"/>
                  </a:cubicBezTo>
                  <a:cubicBezTo>
                    <a:pt x="225" y="100"/>
                    <a:pt x="225" y="100"/>
                    <a:pt x="225" y="100"/>
                  </a:cubicBezTo>
                  <a:cubicBezTo>
                    <a:pt x="246" y="101"/>
                    <a:pt x="266" y="105"/>
                    <a:pt x="281" y="109"/>
                  </a:cubicBezTo>
                  <a:cubicBezTo>
                    <a:pt x="281" y="144"/>
                    <a:pt x="281" y="144"/>
                    <a:pt x="281" y="144"/>
                  </a:cubicBezTo>
                  <a:cubicBezTo>
                    <a:pt x="263" y="143"/>
                    <a:pt x="222" y="141"/>
                    <a:pt x="210" y="141"/>
                  </a:cubicBezTo>
                  <a:cubicBezTo>
                    <a:pt x="209" y="141"/>
                    <a:pt x="208" y="141"/>
                    <a:pt x="206" y="141"/>
                  </a:cubicBezTo>
                  <a:cubicBezTo>
                    <a:pt x="189" y="141"/>
                    <a:pt x="180" y="144"/>
                    <a:pt x="180" y="163"/>
                  </a:cubicBezTo>
                  <a:cubicBezTo>
                    <a:pt x="180" y="175"/>
                    <a:pt x="180" y="175"/>
                    <a:pt x="180" y="175"/>
                  </a:cubicBezTo>
                  <a:cubicBezTo>
                    <a:pt x="180" y="192"/>
                    <a:pt x="188" y="197"/>
                    <a:pt x="205" y="197"/>
                  </a:cubicBezTo>
                  <a:cubicBezTo>
                    <a:pt x="235" y="197"/>
                    <a:pt x="235" y="197"/>
                    <a:pt x="235" y="197"/>
                  </a:cubicBezTo>
                  <a:cubicBezTo>
                    <a:pt x="281" y="197"/>
                    <a:pt x="290" y="233"/>
                    <a:pt x="290" y="259"/>
                  </a:cubicBezTo>
                  <a:cubicBezTo>
                    <a:pt x="290" y="274"/>
                    <a:pt x="290" y="274"/>
                    <a:pt x="290" y="274"/>
                  </a:cubicBezTo>
                  <a:cubicBezTo>
                    <a:pt x="290" y="325"/>
                    <a:pt x="258" y="337"/>
                    <a:pt x="227" y="337"/>
                  </a:cubicBezTo>
                  <a:cubicBezTo>
                    <a:pt x="226" y="337"/>
                    <a:pt x="225" y="337"/>
                    <a:pt x="225" y="337"/>
                  </a:cubicBezTo>
                  <a:cubicBezTo>
                    <a:pt x="225" y="363"/>
                    <a:pt x="225" y="363"/>
                    <a:pt x="225" y="363"/>
                  </a:cubicBezTo>
                  <a:cubicBezTo>
                    <a:pt x="197" y="363"/>
                    <a:pt x="197" y="363"/>
                    <a:pt x="197" y="363"/>
                  </a:cubicBezTo>
                  <a:cubicBezTo>
                    <a:pt x="197" y="336"/>
                    <a:pt x="197" y="336"/>
                    <a:pt x="197" y="336"/>
                  </a:cubicBezTo>
                  <a:cubicBezTo>
                    <a:pt x="173" y="335"/>
                    <a:pt x="160" y="333"/>
                    <a:pt x="142" y="328"/>
                  </a:cubicBezTo>
                  <a:cubicBezTo>
                    <a:pt x="142" y="293"/>
                    <a:pt x="142" y="293"/>
                    <a:pt x="142" y="293"/>
                  </a:cubicBezTo>
                  <a:cubicBezTo>
                    <a:pt x="155" y="294"/>
                    <a:pt x="187" y="296"/>
                    <a:pt x="217" y="296"/>
                  </a:cubicBezTo>
                  <a:cubicBezTo>
                    <a:pt x="230" y="296"/>
                    <a:pt x="245" y="293"/>
                    <a:pt x="245" y="276"/>
                  </a:cubicBezTo>
                  <a:cubicBezTo>
                    <a:pt x="245" y="263"/>
                    <a:pt x="245" y="263"/>
                    <a:pt x="245" y="263"/>
                  </a:cubicBezTo>
                  <a:cubicBezTo>
                    <a:pt x="245" y="250"/>
                    <a:pt x="241" y="242"/>
                    <a:pt x="224" y="242"/>
                  </a:cubicBezTo>
                  <a:cubicBezTo>
                    <a:pt x="195" y="242"/>
                    <a:pt x="195" y="242"/>
                    <a:pt x="195" y="242"/>
                  </a:cubicBezTo>
                  <a:moveTo>
                    <a:pt x="212" y="36"/>
                  </a:moveTo>
                  <a:cubicBezTo>
                    <a:pt x="115" y="36"/>
                    <a:pt x="35" y="115"/>
                    <a:pt x="35" y="213"/>
                  </a:cubicBezTo>
                  <a:cubicBezTo>
                    <a:pt x="35" y="310"/>
                    <a:pt x="115" y="390"/>
                    <a:pt x="212" y="390"/>
                  </a:cubicBezTo>
                  <a:cubicBezTo>
                    <a:pt x="310" y="390"/>
                    <a:pt x="389" y="310"/>
                    <a:pt x="389" y="213"/>
                  </a:cubicBezTo>
                  <a:cubicBezTo>
                    <a:pt x="389" y="115"/>
                    <a:pt x="310" y="36"/>
                    <a:pt x="212" y="36"/>
                  </a:cubicBezTo>
                  <a:moveTo>
                    <a:pt x="212" y="403"/>
                  </a:moveTo>
                  <a:cubicBezTo>
                    <a:pt x="108" y="403"/>
                    <a:pt x="23" y="317"/>
                    <a:pt x="23" y="213"/>
                  </a:cubicBezTo>
                  <a:cubicBezTo>
                    <a:pt x="23" y="108"/>
                    <a:pt x="108" y="23"/>
                    <a:pt x="212" y="23"/>
                  </a:cubicBezTo>
                  <a:cubicBezTo>
                    <a:pt x="317" y="23"/>
                    <a:pt x="402" y="108"/>
                    <a:pt x="402" y="213"/>
                  </a:cubicBezTo>
                  <a:cubicBezTo>
                    <a:pt x="402" y="317"/>
                    <a:pt x="317" y="403"/>
                    <a:pt x="212" y="403"/>
                  </a:cubicBezTo>
                  <a:moveTo>
                    <a:pt x="212" y="0"/>
                  </a:moveTo>
                  <a:cubicBezTo>
                    <a:pt x="95" y="0"/>
                    <a:pt x="0" y="95"/>
                    <a:pt x="0" y="213"/>
                  </a:cubicBezTo>
                  <a:cubicBezTo>
                    <a:pt x="0" y="330"/>
                    <a:pt x="95" y="425"/>
                    <a:pt x="212" y="425"/>
                  </a:cubicBezTo>
                  <a:cubicBezTo>
                    <a:pt x="330" y="425"/>
                    <a:pt x="425" y="330"/>
                    <a:pt x="425" y="213"/>
                  </a:cubicBezTo>
                  <a:cubicBezTo>
                    <a:pt x="425" y="95"/>
                    <a:pt x="330" y="0"/>
                    <a:pt x="212"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sp>
        <p:nvSpPr>
          <p:cNvPr id="45" name="TextBox 44">
            <a:extLst>
              <a:ext uri="{FF2B5EF4-FFF2-40B4-BE49-F238E27FC236}">
                <a16:creationId xmlns:a16="http://schemas.microsoft.com/office/drawing/2014/main" id="{8F5FD82E-1DA1-4A42-8711-DF1C59A87E9E}"/>
              </a:ext>
            </a:extLst>
          </p:cNvPr>
          <p:cNvSpPr txBox="1"/>
          <p:nvPr/>
        </p:nvSpPr>
        <p:spPr>
          <a:xfrm>
            <a:off x="6167446" y="417458"/>
            <a:ext cx="2433853" cy="1769715"/>
          </a:xfrm>
          <a:prstGeom prst="rect">
            <a:avLst/>
          </a:prstGeom>
          <a:noFill/>
        </p:spPr>
        <p:txBody>
          <a:bodyPr wrap="square" rtlCol="0">
            <a:spAutoFit/>
          </a:bodyPr>
          <a:lstStyle/>
          <a:p>
            <a:pPr algn="r" defTabSz="1219170">
              <a:spcBef>
                <a:spcPct val="20000"/>
              </a:spcBef>
              <a:defRPr/>
            </a:pPr>
            <a:r>
              <a:rPr lang="en-US" sz="1400" dirty="0">
                <a:solidFill>
                  <a:srgbClr val="E76C0F"/>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6" name="TextBox 45">
            <a:extLst>
              <a:ext uri="{FF2B5EF4-FFF2-40B4-BE49-F238E27FC236}">
                <a16:creationId xmlns:a16="http://schemas.microsoft.com/office/drawing/2014/main" id="{9C86E703-8DA1-4CF4-B9D2-B321E3E11023}"/>
              </a:ext>
            </a:extLst>
          </p:cNvPr>
          <p:cNvSpPr txBox="1"/>
          <p:nvPr/>
        </p:nvSpPr>
        <p:spPr>
          <a:xfrm>
            <a:off x="8615147" y="2525897"/>
            <a:ext cx="2433853" cy="1769715"/>
          </a:xfrm>
          <a:prstGeom prst="rect">
            <a:avLst/>
          </a:prstGeom>
          <a:noFill/>
        </p:spPr>
        <p:txBody>
          <a:bodyPr wrap="square" rtlCol="0">
            <a:spAutoFit/>
          </a:bodyPr>
          <a:lstStyle/>
          <a:p>
            <a:pPr algn="r" defTabSz="1219170">
              <a:spcBef>
                <a:spcPct val="20000"/>
              </a:spcBef>
              <a:defRPr/>
            </a:pPr>
            <a:r>
              <a:rPr lang="en-US" sz="1400" dirty="0">
                <a:solidFill>
                  <a:srgbClr val="E44A25"/>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7" name="TextBox 46">
            <a:extLst>
              <a:ext uri="{FF2B5EF4-FFF2-40B4-BE49-F238E27FC236}">
                <a16:creationId xmlns:a16="http://schemas.microsoft.com/office/drawing/2014/main" id="{76AA2AB0-08F4-425B-A74C-79343F3CC0AC}"/>
              </a:ext>
            </a:extLst>
          </p:cNvPr>
          <p:cNvSpPr txBox="1"/>
          <p:nvPr/>
        </p:nvSpPr>
        <p:spPr>
          <a:xfrm>
            <a:off x="3551433" y="2518351"/>
            <a:ext cx="2433853" cy="1769715"/>
          </a:xfrm>
          <a:prstGeom prst="rect">
            <a:avLst/>
          </a:prstGeom>
          <a:noFill/>
        </p:spPr>
        <p:txBody>
          <a:bodyPr wrap="square" rtlCol="0">
            <a:spAutoFit/>
          </a:bodyPr>
          <a:lstStyle/>
          <a:p>
            <a:pPr algn="r" defTabSz="1219170">
              <a:spcBef>
                <a:spcPct val="20000"/>
              </a:spcBef>
              <a:defRPr/>
            </a:pPr>
            <a:r>
              <a:rPr lang="en-US" sz="1400" dirty="0">
                <a:solidFill>
                  <a:srgbClr val="BF2500"/>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2" name="Freeform 37">
            <a:extLst>
              <a:ext uri="{FF2B5EF4-FFF2-40B4-BE49-F238E27FC236}">
                <a16:creationId xmlns:a16="http://schemas.microsoft.com/office/drawing/2014/main" id="{D58AE756-DAC6-4770-9519-B98A2E1DD724}"/>
              </a:ext>
            </a:extLst>
          </p:cNvPr>
          <p:cNvSpPr>
            <a:spLocks noChangeAspect="1" noEditPoints="1"/>
          </p:cNvSpPr>
          <p:nvPr/>
        </p:nvSpPr>
        <p:spPr bwMode="auto">
          <a:xfrm>
            <a:off x="9665818" y="2453961"/>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43" name="Freeform 101">
            <a:extLst>
              <a:ext uri="{FF2B5EF4-FFF2-40B4-BE49-F238E27FC236}">
                <a16:creationId xmlns:a16="http://schemas.microsoft.com/office/drawing/2014/main" id="{1DE861DE-BB5F-4996-8011-865C1D6CDFF3}"/>
              </a:ext>
            </a:extLst>
          </p:cNvPr>
          <p:cNvSpPr>
            <a:spLocks noChangeAspect="1" noEditPoints="1"/>
          </p:cNvSpPr>
          <p:nvPr/>
        </p:nvSpPr>
        <p:spPr bwMode="auto">
          <a:xfrm>
            <a:off x="6942510" y="4853550"/>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 name="Freeform 91">
            <a:extLst>
              <a:ext uri="{FF2B5EF4-FFF2-40B4-BE49-F238E27FC236}">
                <a16:creationId xmlns:a16="http://schemas.microsoft.com/office/drawing/2014/main" id="{42756044-5520-4EF1-AF40-894B4A4A8776}"/>
              </a:ext>
            </a:extLst>
          </p:cNvPr>
          <p:cNvSpPr>
            <a:spLocks noChangeAspect="1" noEditPoints="1"/>
          </p:cNvSpPr>
          <p:nvPr/>
        </p:nvSpPr>
        <p:spPr bwMode="auto">
          <a:xfrm>
            <a:off x="4541474" y="2445118"/>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171">
            <a:extLst>
              <a:ext uri="{FF2B5EF4-FFF2-40B4-BE49-F238E27FC236}">
                <a16:creationId xmlns:a16="http://schemas.microsoft.com/office/drawing/2014/main" id="{49966248-C677-45C0-A1D2-95C59E8D8AD3}"/>
              </a:ext>
            </a:extLst>
          </p:cNvPr>
          <p:cNvSpPr>
            <a:spLocks noChangeAspect="1" noEditPoints="1"/>
          </p:cNvSpPr>
          <p:nvPr/>
        </p:nvSpPr>
        <p:spPr bwMode="auto">
          <a:xfrm>
            <a:off x="7129140" y="304456"/>
            <a:ext cx="409466"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solidFill>
                <a:srgbClr val="00B0F0"/>
              </a:solidFill>
            </a:endParaRPr>
          </a:p>
        </p:txBody>
      </p:sp>
      <p:sp>
        <p:nvSpPr>
          <p:cNvPr id="48" name="TextBox 47">
            <a:extLst>
              <a:ext uri="{FF2B5EF4-FFF2-40B4-BE49-F238E27FC236}">
                <a16:creationId xmlns:a16="http://schemas.microsoft.com/office/drawing/2014/main" id="{AF372C9C-7FC3-4BE8-A9F9-11DB6233E65A}"/>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49" name="Rectangle 48">
            <a:extLst>
              <a:ext uri="{FF2B5EF4-FFF2-40B4-BE49-F238E27FC236}">
                <a16:creationId xmlns:a16="http://schemas.microsoft.com/office/drawing/2014/main" id="{22934C67-BE0E-426C-A10B-2640CE22BDC7}"/>
              </a:ext>
            </a:extLst>
          </p:cNvPr>
          <p:cNvSpPr/>
          <p:nvPr/>
        </p:nvSpPr>
        <p:spPr>
          <a:xfrm>
            <a:off x="928852" y="1762378"/>
            <a:ext cx="2001405" cy="5107093"/>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a:extLst>
              <a:ext uri="{FF2B5EF4-FFF2-40B4-BE49-F238E27FC236}">
                <a16:creationId xmlns:a16="http://schemas.microsoft.com/office/drawing/2014/main" id="{A0C30E85-B8EE-41D6-8226-AD4EA7AF5EBF}"/>
              </a:ext>
            </a:extLst>
          </p:cNvPr>
          <p:cNvSpPr txBox="1"/>
          <p:nvPr/>
        </p:nvSpPr>
        <p:spPr>
          <a:xfrm>
            <a:off x="980716" y="2120239"/>
            <a:ext cx="1891451" cy="4385816"/>
          </a:xfrm>
          <a:prstGeom prst="rect">
            <a:avLst/>
          </a:prstGeom>
          <a:noFill/>
        </p:spPr>
        <p:txBody>
          <a:bodyPr wrap="square" rtlCol="0">
            <a:spAutoFit/>
          </a:bodyPr>
          <a:lstStyle/>
          <a:p>
            <a:pPr algn="ctr"/>
            <a:r>
              <a:rPr lang="en-US" sz="2200" dirty="0">
                <a:solidFill>
                  <a:srgbClr val="464646"/>
                </a:solidFill>
                <a:latin typeface="Bernard MT Condensed" panose="02050806060905020404" pitchFamily="18" charset="0"/>
              </a:rPr>
              <a:t>YOUR TITLE</a:t>
            </a:r>
          </a:p>
          <a:p>
            <a:pPr algn="ctr"/>
            <a:endParaRPr lang="en-US" sz="2000" b="1" dirty="0">
              <a:solidFill>
                <a:schemeClr val="bg1"/>
              </a:solidFill>
              <a:latin typeface="Candara" panose="020E0502030303020204" pitchFamily="34" charset="0"/>
            </a:endParaRPr>
          </a:p>
          <a:p>
            <a:endParaRPr lang="en-US" sz="2000" b="1" dirty="0">
              <a:solidFill>
                <a:schemeClr val="bg1"/>
              </a:solidFill>
              <a:latin typeface="Candara" panose="020E0502030303020204" pitchFamily="34" charset="0"/>
            </a:endParaRPr>
          </a:p>
          <a:p>
            <a:endParaRPr lang="en-US" sz="2000" b="1" dirty="0">
              <a:solidFill>
                <a:schemeClr val="bg1"/>
              </a:solidFill>
              <a:latin typeface="Candara" panose="020E0502030303020204" pitchFamily="34" charset="0"/>
            </a:endParaRPr>
          </a:p>
          <a:p>
            <a:endParaRPr lang="en-US" sz="2000" b="1" dirty="0">
              <a:solidFill>
                <a:schemeClr val="bg1"/>
              </a:solidFill>
              <a:latin typeface="Candara" panose="020E0502030303020204" pitchFamily="34" charset="0"/>
            </a:endParaRPr>
          </a:p>
          <a:p>
            <a:endParaRPr lang="en-US" sz="1300" dirty="0">
              <a:solidFill>
                <a:schemeClr val="bg1"/>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1000" b="1"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a:t>
            </a:r>
          </a:p>
        </p:txBody>
      </p:sp>
      <p:sp>
        <p:nvSpPr>
          <p:cNvPr id="51" name="Rectangle 50">
            <a:extLst>
              <a:ext uri="{FF2B5EF4-FFF2-40B4-BE49-F238E27FC236}">
                <a16:creationId xmlns:a16="http://schemas.microsoft.com/office/drawing/2014/main" id="{46B3B2F9-F4D1-49D9-8A88-07823798425E}"/>
              </a:ext>
            </a:extLst>
          </p:cNvPr>
          <p:cNvSpPr/>
          <p:nvPr/>
        </p:nvSpPr>
        <p:spPr>
          <a:xfrm>
            <a:off x="1087517" y="2730989"/>
            <a:ext cx="1655548" cy="932256"/>
          </a:xfrm>
          <a:prstGeom prst="rect">
            <a:avLst/>
          </a:prstGeom>
          <a:blipFill dpi="0" rotWithShape="1">
            <a:blip r:embed="rId2"/>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2" name="Picture 51">
            <a:hlinkClick r:id="rId3"/>
            <a:extLst>
              <a:ext uri="{FF2B5EF4-FFF2-40B4-BE49-F238E27FC236}">
                <a16:creationId xmlns:a16="http://schemas.microsoft.com/office/drawing/2014/main" id="{D41D842F-CE1A-41C6-986B-EBBEBE344C4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84440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wipe(left)">
                                      <p:cBhvr>
                                        <p:cTn id="7" dur="500"/>
                                        <p:tgtEl>
                                          <p:spTgt spid="48"/>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49"/>
                                        </p:tgtEl>
                                        <p:attrNameLst>
                                          <p:attrName>style.visibility</p:attrName>
                                        </p:attrNameLst>
                                      </p:cBhvr>
                                      <p:to>
                                        <p:strVal val="visible"/>
                                      </p:to>
                                    </p:set>
                                    <p:anim calcmode="lin" valueType="num">
                                      <p:cBhvr additive="base">
                                        <p:cTn id="11" dur="500" fill="hold"/>
                                        <p:tgtEl>
                                          <p:spTgt spid="49"/>
                                        </p:tgtEl>
                                        <p:attrNameLst>
                                          <p:attrName>ppt_x</p:attrName>
                                        </p:attrNameLst>
                                      </p:cBhvr>
                                      <p:tavLst>
                                        <p:tav tm="0">
                                          <p:val>
                                            <p:strVal val="#ppt_x"/>
                                          </p:val>
                                        </p:tav>
                                        <p:tav tm="100000">
                                          <p:val>
                                            <p:strVal val="#ppt_x"/>
                                          </p:val>
                                        </p:tav>
                                      </p:tavLst>
                                    </p:anim>
                                    <p:anim calcmode="lin" valueType="num">
                                      <p:cBhvr additive="base">
                                        <p:cTn id="12" dur="500" fill="hold"/>
                                        <p:tgtEl>
                                          <p:spTgt spid="49"/>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50"/>
                                        </p:tgtEl>
                                        <p:attrNameLst>
                                          <p:attrName>style.visibility</p:attrName>
                                        </p:attrNameLst>
                                      </p:cBhvr>
                                      <p:to>
                                        <p:strVal val="visible"/>
                                      </p:to>
                                    </p:set>
                                    <p:anim calcmode="lin" valueType="num">
                                      <p:cBhvr additive="base">
                                        <p:cTn id="15" dur="500" fill="hold"/>
                                        <p:tgtEl>
                                          <p:spTgt spid="50"/>
                                        </p:tgtEl>
                                        <p:attrNameLst>
                                          <p:attrName>ppt_x</p:attrName>
                                        </p:attrNameLst>
                                      </p:cBhvr>
                                      <p:tavLst>
                                        <p:tav tm="0">
                                          <p:val>
                                            <p:strVal val="#ppt_x"/>
                                          </p:val>
                                        </p:tav>
                                        <p:tav tm="100000">
                                          <p:val>
                                            <p:strVal val="#ppt_x"/>
                                          </p:val>
                                        </p:tav>
                                      </p:tavLst>
                                    </p:anim>
                                    <p:anim calcmode="lin" valueType="num">
                                      <p:cBhvr additive="base">
                                        <p:cTn id="16" dur="500" fill="hold"/>
                                        <p:tgtEl>
                                          <p:spTgt spid="50"/>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51"/>
                                        </p:tgtEl>
                                        <p:attrNameLst>
                                          <p:attrName>style.visibility</p:attrName>
                                        </p:attrNameLst>
                                      </p:cBhvr>
                                      <p:to>
                                        <p:strVal val="visible"/>
                                      </p:to>
                                    </p:set>
                                    <p:anim calcmode="lin" valueType="num">
                                      <p:cBhvr additive="base">
                                        <p:cTn id="19" dur="500" fill="hold"/>
                                        <p:tgtEl>
                                          <p:spTgt spid="51"/>
                                        </p:tgtEl>
                                        <p:attrNameLst>
                                          <p:attrName>ppt_x</p:attrName>
                                        </p:attrNameLst>
                                      </p:cBhvr>
                                      <p:tavLst>
                                        <p:tav tm="0">
                                          <p:val>
                                            <p:strVal val="#ppt_x"/>
                                          </p:val>
                                        </p:tav>
                                        <p:tav tm="100000">
                                          <p:val>
                                            <p:strVal val="#ppt_x"/>
                                          </p:val>
                                        </p:tav>
                                      </p:tavLst>
                                    </p:anim>
                                    <p:anim calcmode="lin" valueType="num">
                                      <p:cBhvr additive="base">
                                        <p:cTn id="20" dur="500" fill="hold"/>
                                        <p:tgtEl>
                                          <p:spTgt spid="51"/>
                                        </p:tgtEl>
                                        <p:attrNameLst>
                                          <p:attrName>ppt_y</p:attrName>
                                        </p:attrNameLst>
                                      </p:cBhvr>
                                      <p:tavLst>
                                        <p:tav tm="0">
                                          <p:val>
                                            <p:strVal val="1+#ppt_h/2"/>
                                          </p:val>
                                        </p:tav>
                                        <p:tav tm="100000">
                                          <p:val>
                                            <p:strVal val="#ppt_y"/>
                                          </p:val>
                                        </p:tav>
                                      </p:tavLst>
                                    </p:anim>
                                  </p:childTnLst>
                                </p:cTn>
                              </p:par>
                            </p:childTnLst>
                          </p:cTn>
                        </p:par>
                        <p:par>
                          <p:cTn id="21" fill="hold">
                            <p:stCondLst>
                              <p:cond delay="1000"/>
                            </p:stCondLst>
                            <p:childTnLst>
                              <p:par>
                                <p:cTn id="22" presetID="53" presetClass="entr" presetSubtype="16" fill="hold" grpId="0" nodeType="after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p:cTn id="24" dur="500" fill="hold"/>
                                        <p:tgtEl>
                                          <p:spTgt spid="12"/>
                                        </p:tgtEl>
                                        <p:attrNameLst>
                                          <p:attrName>ppt_w</p:attrName>
                                        </p:attrNameLst>
                                      </p:cBhvr>
                                      <p:tavLst>
                                        <p:tav tm="0">
                                          <p:val>
                                            <p:fltVal val="0"/>
                                          </p:val>
                                        </p:tav>
                                        <p:tav tm="100000">
                                          <p:val>
                                            <p:strVal val="#ppt_w"/>
                                          </p:val>
                                        </p:tav>
                                      </p:tavLst>
                                    </p:anim>
                                    <p:anim calcmode="lin" valueType="num">
                                      <p:cBhvr>
                                        <p:cTn id="25" dur="500" fill="hold"/>
                                        <p:tgtEl>
                                          <p:spTgt spid="12"/>
                                        </p:tgtEl>
                                        <p:attrNameLst>
                                          <p:attrName>ppt_h</p:attrName>
                                        </p:attrNameLst>
                                      </p:cBhvr>
                                      <p:tavLst>
                                        <p:tav tm="0">
                                          <p:val>
                                            <p:fltVal val="0"/>
                                          </p:val>
                                        </p:tav>
                                        <p:tav tm="100000">
                                          <p:val>
                                            <p:strVal val="#ppt_h"/>
                                          </p:val>
                                        </p:tav>
                                      </p:tavLst>
                                    </p:anim>
                                    <p:animEffect transition="in" filter="fade">
                                      <p:cBhvr>
                                        <p:cTn id="26" dur="500"/>
                                        <p:tgtEl>
                                          <p:spTgt spid="12"/>
                                        </p:tgtEl>
                                      </p:cBhvr>
                                    </p:animEffect>
                                  </p:childTnLst>
                                </p:cTn>
                              </p:par>
                              <p:par>
                                <p:cTn id="27" presetID="53" presetClass="entr" presetSubtype="16" fill="hold" nodeType="withEffect">
                                  <p:stCondLst>
                                    <p:cond delay="0"/>
                                  </p:stCondLst>
                                  <p:childTnLst>
                                    <p:set>
                                      <p:cBhvr>
                                        <p:cTn id="28" dur="1" fill="hold">
                                          <p:stCondLst>
                                            <p:cond delay="0"/>
                                          </p:stCondLst>
                                        </p:cTn>
                                        <p:tgtEl>
                                          <p:spTgt spid="38"/>
                                        </p:tgtEl>
                                        <p:attrNameLst>
                                          <p:attrName>style.visibility</p:attrName>
                                        </p:attrNameLst>
                                      </p:cBhvr>
                                      <p:to>
                                        <p:strVal val="visible"/>
                                      </p:to>
                                    </p:set>
                                    <p:anim calcmode="lin" valueType="num">
                                      <p:cBhvr>
                                        <p:cTn id="29" dur="500" fill="hold"/>
                                        <p:tgtEl>
                                          <p:spTgt spid="38"/>
                                        </p:tgtEl>
                                        <p:attrNameLst>
                                          <p:attrName>ppt_w</p:attrName>
                                        </p:attrNameLst>
                                      </p:cBhvr>
                                      <p:tavLst>
                                        <p:tav tm="0">
                                          <p:val>
                                            <p:fltVal val="0"/>
                                          </p:val>
                                        </p:tav>
                                        <p:tav tm="100000">
                                          <p:val>
                                            <p:strVal val="#ppt_w"/>
                                          </p:val>
                                        </p:tav>
                                      </p:tavLst>
                                    </p:anim>
                                    <p:anim calcmode="lin" valueType="num">
                                      <p:cBhvr>
                                        <p:cTn id="30" dur="500" fill="hold"/>
                                        <p:tgtEl>
                                          <p:spTgt spid="38"/>
                                        </p:tgtEl>
                                        <p:attrNameLst>
                                          <p:attrName>ppt_h</p:attrName>
                                        </p:attrNameLst>
                                      </p:cBhvr>
                                      <p:tavLst>
                                        <p:tav tm="0">
                                          <p:val>
                                            <p:fltVal val="0"/>
                                          </p:val>
                                        </p:tav>
                                        <p:tav tm="100000">
                                          <p:val>
                                            <p:strVal val="#ppt_h"/>
                                          </p:val>
                                        </p:tav>
                                      </p:tavLst>
                                    </p:anim>
                                    <p:animEffect transition="in" filter="fade">
                                      <p:cBhvr>
                                        <p:cTn id="31" dur="500"/>
                                        <p:tgtEl>
                                          <p:spTgt spid="38"/>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37"/>
                                        </p:tgtEl>
                                        <p:attrNameLst>
                                          <p:attrName>style.visibility</p:attrName>
                                        </p:attrNameLst>
                                      </p:cBhvr>
                                      <p:to>
                                        <p:strVal val="visible"/>
                                      </p:to>
                                    </p:set>
                                    <p:anim calcmode="lin" valueType="num">
                                      <p:cBhvr>
                                        <p:cTn id="34" dur="500" fill="hold"/>
                                        <p:tgtEl>
                                          <p:spTgt spid="37"/>
                                        </p:tgtEl>
                                        <p:attrNameLst>
                                          <p:attrName>ppt_w</p:attrName>
                                        </p:attrNameLst>
                                      </p:cBhvr>
                                      <p:tavLst>
                                        <p:tav tm="0">
                                          <p:val>
                                            <p:fltVal val="0"/>
                                          </p:val>
                                        </p:tav>
                                        <p:tav tm="100000">
                                          <p:val>
                                            <p:strVal val="#ppt_w"/>
                                          </p:val>
                                        </p:tav>
                                      </p:tavLst>
                                    </p:anim>
                                    <p:anim calcmode="lin" valueType="num">
                                      <p:cBhvr>
                                        <p:cTn id="35" dur="500" fill="hold"/>
                                        <p:tgtEl>
                                          <p:spTgt spid="37"/>
                                        </p:tgtEl>
                                        <p:attrNameLst>
                                          <p:attrName>ppt_h</p:attrName>
                                        </p:attrNameLst>
                                      </p:cBhvr>
                                      <p:tavLst>
                                        <p:tav tm="0">
                                          <p:val>
                                            <p:fltVal val="0"/>
                                          </p:val>
                                        </p:tav>
                                        <p:tav tm="100000">
                                          <p:val>
                                            <p:strVal val="#ppt_h"/>
                                          </p:val>
                                        </p:tav>
                                      </p:tavLst>
                                    </p:anim>
                                    <p:animEffect transition="in" filter="fade">
                                      <p:cBhvr>
                                        <p:cTn id="36" dur="500"/>
                                        <p:tgtEl>
                                          <p:spTgt spid="37"/>
                                        </p:tgtEl>
                                      </p:cBhvr>
                                    </p:animEffect>
                                  </p:childTnLst>
                                </p:cTn>
                              </p:par>
                            </p:childTnLst>
                          </p:cTn>
                        </p:par>
                        <p:par>
                          <p:cTn id="37" fill="hold">
                            <p:stCondLst>
                              <p:cond delay="1500"/>
                            </p:stCondLst>
                            <p:childTnLst>
                              <p:par>
                                <p:cTn id="38" presetID="37" presetClass="entr" presetSubtype="0" fill="hold" grpId="0" nodeType="after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fade">
                                      <p:cBhvr>
                                        <p:cTn id="40" dur="1000"/>
                                        <p:tgtEl>
                                          <p:spTgt spid="11"/>
                                        </p:tgtEl>
                                      </p:cBhvr>
                                    </p:animEffect>
                                    <p:anim calcmode="lin" valueType="num">
                                      <p:cBhvr>
                                        <p:cTn id="41" dur="1000" fill="hold"/>
                                        <p:tgtEl>
                                          <p:spTgt spid="11"/>
                                        </p:tgtEl>
                                        <p:attrNameLst>
                                          <p:attrName>ppt_x</p:attrName>
                                        </p:attrNameLst>
                                      </p:cBhvr>
                                      <p:tavLst>
                                        <p:tav tm="0">
                                          <p:val>
                                            <p:strVal val="#ppt_x"/>
                                          </p:val>
                                        </p:tav>
                                        <p:tav tm="100000">
                                          <p:val>
                                            <p:strVal val="#ppt_x"/>
                                          </p:val>
                                        </p:tav>
                                      </p:tavLst>
                                    </p:anim>
                                    <p:anim calcmode="lin" valueType="num">
                                      <p:cBhvr>
                                        <p:cTn id="42" dur="900" decel="100000" fill="hold"/>
                                        <p:tgtEl>
                                          <p:spTgt spid="11"/>
                                        </p:tgtEl>
                                        <p:attrNameLst>
                                          <p:attrName>ppt_y</p:attrName>
                                        </p:attrNameLst>
                                      </p:cBhvr>
                                      <p:tavLst>
                                        <p:tav tm="0">
                                          <p:val>
                                            <p:strVal val="#ppt_y+1"/>
                                          </p:val>
                                        </p:tav>
                                        <p:tav tm="100000">
                                          <p:val>
                                            <p:strVal val="#ppt_y-.03"/>
                                          </p:val>
                                        </p:tav>
                                      </p:tavLst>
                                    </p:anim>
                                    <p:anim calcmode="lin" valueType="num">
                                      <p:cBhvr>
                                        <p:cTn id="43" dur="100" accel="100000" fill="hold">
                                          <p:stCondLst>
                                            <p:cond delay="900"/>
                                          </p:stCondLst>
                                        </p:cTn>
                                        <p:tgtEl>
                                          <p:spTgt spid="11"/>
                                        </p:tgtEl>
                                        <p:attrNameLst>
                                          <p:attrName>ppt_y</p:attrName>
                                        </p:attrNameLst>
                                      </p:cBhvr>
                                      <p:tavLst>
                                        <p:tav tm="0">
                                          <p:val>
                                            <p:strVal val="#ppt_y-.03"/>
                                          </p:val>
                                        </p:tav>
                                        <p:tav tm="100000">
                                          <p:val>
                                            <p:strVal val="#ppt_y"/>
                                          </p:val>
                                        </p:tav>
                                      </p:tavLst>
                                    </p:anim>
                                  </p:childTnLst>
                                </p:cTn>
                              </p:par>
                              <p:par>
                                <p:cTn id="44" presetID="37" presetClass="entr" presetSubtype="0" fill="hold" grpId="0" nodeType="with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fade">
                                      <p:cBhvr>
                                        <p:cTn id="46" dur="1000"/>
                                        <p:tgtEl>
                                          <p:spTgt spid="13"/>
                                        </p:tgtEl>
                                      </p:cBhvr>
                                    </p:animEffect>
                                    <p:anim calcmode="lin" valueType="num">
                                      <p:cBhvr>
                                        <p:cTn id="47" dur="1000" fill="hold"/>
                                        <p:tgtEl>
                                          <p:spTgt spid="13"/>
                                        </p:tgtEl>
                                        <p:attrNameLst>
                                          <p:attrName>ppt_x</p:attrName>
                                        </p:attrNameLst>
                                      </p:cBhvr>
                                      <p:tavLst>
                                        <p:tav tm="0">
                                          <p:val>
                                            <p:strVal val="#ppt_x"/>
                                          </p:val>
                                        </p:tav>
                                        <p:tav tm="100000">
                                          <p:val>
                                            <p:strVal val="#ppt_x"/>
                                          </p:val>
                                        </p:tav>
                                      </p:tavLst>
                                    </p:anim>
                                    <p:anim calcmode="lin" valueType="num">
                                      <p:cBhvr>
                                        <p:cTn id="48" dur="900" decel="100000" fill="hold"/>
                                        <p:tgtEl>
                                          <p:spTgt spid="13"/>
                                        </p:tgtEl>
                                        <p:attrNameLst>
                                          <p:attrName>ppt_y</p:attrName>
                                        </p:attrNameLst>
                                      </p:cBhvr>
                                      <p:tavLst>
                                        <p:tav tm="0">
                                          <p:val>
                                            <p:strVal val="#ppt_y+1"/>
                                          </p:val>
                                        </p:tav>
                                        <p:tav tm="100000">
                                          <p:val>
                                            <p:strVal val="#ppt_y-.03"/>
                                          </p:val>
                                        </p:tav>
                                      </p:tavLst>
                                    </p:anim>
                                    <p:anim calcmode="lin" valueType="num">
                                      <p:cBhvr>
                                        <p:cTn id="49"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childTnLst>
                          </p:cTn>
                        </p:par>
                        <p:par>
                          <p:cTn id="50" fill="hold">
                            <p:stCondLst>
                              <p:cond delay="2500"/>
                            </p:stCondLst>
                            <p:childTnLst>
                              <p:par>
                                <p:cTn id="51" presetID="53" presetClass="entr" presetSubtype="16" fill="hold" grpId="0" nodeType="afterEffect">
                                  <p:stCondLst>
                                    <p:cond delay="0"/>
                                  </p:stCondLst>
                                  <p:childTnLst>
                                    <p:set>
                                      <p:cBhvr>
                                        <p:cTn id="52" dur="1" fill="hold">
                                          <p:stCondLst>
                                            <p:cond delay="0"/>
                                          </p:stCondLst>
                                        </p:cTn>
                                        <p:tgtEl>
                                          <p:spTgt spid="14"/>
                                        </p:tgtEl>
                                        <p:attrNameLst>
                                          <p:attrName>style.visibility</p:attrName>
                                        </p:attrNameLst>
                                      </p:cBhvr>
                                      <p:to>
                                        <p:strVal val="visible"/>
                                      </p:to>
                                    </p:set>
                                    <p:anim calcmode="lin" valueType="num">
                                      <p:cBhvr>
                                        <p:cTn id="53" dur="1500" fill="hold"/>
                                        <p:tgtEl>
                                          <p:spTgt spid="14"/>
                                        </p:tgtEl>
                                        <p:attrNameLst>
                                          <p:attrName>ppt_w</p:attrName>
                                        </p:attrNameLst>
                                      </p:cBhvr>
                                      <p:tavLst>
                                        <p:tav tm="0">
                                          <p:val>
                                            <p:fltVal val="0"/>
                                          </p:val>
                                        </p:tav>
                                        <p:tav tm="100000">
                                          <p:val>
                                            <p:strVal val="#ppt_w"/>
                                          </p:val>
                                        </p:tav>
                                      </p:tavLst>
                                    </p:anim>
                                    <p:anim calcmode="lin" valueType="num">
                                      <p:cBhvr>
                                        <p:cTn id="54" dur="1500" fill="hold"/>
                                        <p:tgtEl>
                                          <p:spTgt spid="14"/>
                                        </p:tgtEl>
                                        <p:attrNameLst>
                                          <p:attrName>ppt_h</p:attrName>
                                        </p:attrNameLst>
                                      </p:cBhvr>
                                      <p:tavLst>
                                        <p:tav tm="0">
                                          <p:val>
                                            <p:fltVal val="0"/>
                                          </p:val>
                                        </p:tav>
                                        <p:tav tm="100000">
                                          <p:val>
                                            <p:strVal val="#ppt_h"/>
                                          </p:val>
                                        </p:tav>
                                      </p:tavLst>
                                    </p:anim>
                                    <p:animEffect transition="in" filter="fade">
                                      <p:cBhvr>
                                        <p:cTn id="55" dur="1500"/>
                                        <p:tgtEl>
                                          <p:spTgt spid="14"/>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32"/>
                                        </p:tgtEl>
                                        <p:attrNameLst>
                                          <p:attrName>style.visibility</p:attrName>
                                        </p:attrNameLst>
                                      </p:cBhvr>
                                      <p:to>
                                        <p:strVal val="visible"/>
                                      </p:to>
                                    </p:set>
                                    <p:anim calcmode="lin" valueType="num">
                                      <p:cBhvr>
                                        <p:cTn id="58" dur="1500" fill="hold"/>
                                        <p:tgtEl>
                                          <p:spTgt spid="32"/>
                                        </p:tgtEl>
                                        <p:attrNameLst>
                                          <p:attrName>ppt_w</p:attrName>
                                        </p:attrNameLst>
                                      </p:cBhvr>
                                      <p:tavLst>
                                        <p:tav tm="0">
                                          <p:val>
                                            <p:fltVal val="0"/>
                                          </p:val>
                                        </p:tav>
                                        <p:tav tm="100000">
                                          <p:val>
                                            <p:strVal val="#ppt_w"/>
                                          </p:val>
                                        </p:tav>
                                      </p:tavLst>
                                    </p:anim>
                                    <p:anim calcmode="lin" valueType="num">
                                      <p:cBhvr>
                                        <p:cTn id="59" dur="1500" fill="hold"/>
                                        <p:tgtEl>
                                          <p:spTgt spid="32"/>
                                        </p:tgtEl>
                                        <p:attrNameLst>
                                          <p:attrName>ppt_h</p:attrName>
                                        </p:attrNameLst>
                                      </p:cBhvr>
                                      <p:tavLst>
                                        <p:tav tm="0">
                                          <p:val>
                                            <p:fltVal val="0"/>
                                          </p:val>
                                        </p:tav>
                                        <p:tav tm="100000">
                                          <p:val>
                                            <p:strVal val="#ppt_h"/>
                                          </p:val>
                                        </p:tav>
                                      </p:tavLst>
                                    </p:anim>
                                    <p:animEffect transition="in" filter="fade">
                                      <p:cBhvr>
                                        <p:cTn id="60" dur="1500"/>
                                        <p:tgtEl>
                                          <p:spTgt spid="32"/>
                                        </p:tgtEl>
                                      </p:cBhvr>
                                    </p:animEffect>
                                  </p:childTnLst>
                                </p:cTn>
                              </p:par>
                              <p:par>
                                <p:cTn id="61" presetID="42" presetClass="entr" presetSubtype="0" fill="hold" grpId="0" nodeType="withEffect">
                                  <p:stCondLst>
                                    <p:cond delay="0"/>
                                  </p:stCondLst>
                                  <p:childTnLst>
                                    <p:set>
                                      <p:cBhvr>
                                        <p:cTn id="62" dur="1" fill="hold">
                                          <p:stCondLst>
                                            <p:cond delay="0"/>
                                          </p:stCondLst>
                                        </p:cTn>
                                        <p:tgtEl>
                                          <p:spTgt spid="45"/>
                                        </p:tgtEl>
                                        <p:attrNameLst>
                                          <p:attrName>style.visibility</p:attrName>
                                        </p:attrNameLst>
                                      </p:cBhvr>
                                      <p:to>
                                        <p:strVal val="visible"/>
                                      </p:to>
                                    </p:set>
                                    <p:animEffect transition="in" filter="fade">
                                      <p:cBhvr>
                                        <p:cTn id="63" dur="1500"/>
                                        <p:tgtEl>
                                          <p:spTgt spid="45"/>
                                        </p:tgtEl>
                                      </p:cBhvr>
                                    </p:animEffect>
                                    <p:anim calcmode="lin" valueType="num">
                                      <p:cBhvr>
                                        <p:cTn id="64" dur="1500" fill="hold"/>
                                        <p:tgtEl>
                                          <p:spTgt spid="45"/>
                                        </p:tgtEl>
                                        <p:attrNameLst>
                                          <p:attrName>ppt_x</p:attrName>
                                        </p:attrNameLst>
                                      </p:cBhvr>
                                      <p:tavLst>
                                        <p:tav tm="0">
                                          <p:val>
                                            <p:strVal val="#ppt_x"/>
                                          </p:val>
                                        </p:tav>
                                        <p:tav tm="100000">
                                          <p:val>
                                            <p:strVal val="#ppt_x"/>
                                          </p:val>
                                        </p:tav>
                                      </p:tavLst>
                                    </p:anim>
                                    <p:anim calcmode="lin" valueType="num">
                                      <p:cBhvr>
                                        <p:cTn id="65" dur="1500" fill="hold"/>
                                        <p:tgtEl>
                                          <p:spTgt spid="45"/>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41"/>
                                        </p:tgtEl>
                                        <p:attrNameLst>
                                          <p:attrName>style.visibility</p:attrName>
                                        </p:attrNameLst>
                                      </p:cBhvr>
                                      <p:to>
                                        <p:strVal val="visible"/>
                                      </p:to>
                                    </p:set>
                                    <p:animEffect transition="in" filter="fade">
                                      <p:cBhvr>
                                        <p:cTn id="68" dur="1500"/>
                                        <p:tgtEl>
                                          <p:spTgt spid="41"/>
                                        </p:tgtEl>
                                      </p:cBhvr>
                                    </p:animEffect>
                                    <p:anim calcmode="lin" valueType="num">
                                      <p:cBhvr>
                                        <p:cTn id="69" dur="1500" fill="hold"/>
                                        <p:tgtEl>
                                          <p:spTgt spid="41"/>
                                        </p:tgtEl>
                                        <p:attrNameLst>
                                          <p:attrName>ppt_x</p:attrName>
                                        </p:attrNameLst>
                                      </p:cBhvr>
                                      <p:tavLst>
                                        <p:tav tm="0">
                                          <p:val>
                                            <p:strVal val="#ppt_x"/>
                                          </p:val>
                                        </p:tav>
                                        <p:tav tm="100000">
                                          <p:val>
                                            <p:strVal val="#ppt_x"/>
                                          </p:val>
                                        </p:tav>
                                      </p:tavLst>
                                    </p:anim>
                                    <p:anim calcmode="lin" valueType="num">
                                      <p:cBhvr>
                                        <p:cTn id="70" dur="1500" fill="hold"/>
                                        <p:tgtEl>
                                          <p:spTgt spid="41"/>
                                        </p:tgtEl>
                                        <p:attrNameLst>
                                          <p:attrName>ppt_y</p:attrName>
                                        </p:attrNameLst>
                                      </p:cBhvr>
                                      <p:tavLst>
                                        <p:tav tm="0">
                                          <p:val>
                                            <p:strVal val="#ppt_y+.1"/>
                                          </p:val>
                                        </p:tav>
                                        <p:tav tm="100000">
                                          <p:val>
                                            <p:strVal val="#ppt_y"/>
                                          </p:val>
                                        </p:tav>
                                      </p:tavLst>
                                    </p:anim>
                                  </p:childTnLst>
                                </p:cTn>
                              </p:par>
                            </p:childTnLst>
                          </p:cTn>
                        </p:par>
                        <p:par>
                          <p:cTn id="71" fill="hold">
                            <p:stCondLst>
                              <p:cond delay="4000"/>
                            </p:stCondLst>
                            <p:childTnLst>
                              <p:par>
                                <p:cTn id="72" presetID="37" presetClass="entr" presetSubtype="0" fill="hold" grpId="0" nodeType="afterEffect">
                                  <p:stCondLst>
                                    <p:cond delay="0"/>
                                  </p:stCondLst>
                                  <p:childTnLst>
                                    <p:set>
                                      <p:cBhvr>
                                        <p:cTn id="73" dur="1" fill="hold">
                                          <p:stCondLst>
                                            <p:cond delay="0"/>
                                          </p:stCondLst>
                                        </p:cTn>
                                        <p:tgtEl>
                                          <p:spTgt spid="15"/>
                                        </p:tgtEl>
                                        <p:attrNameLst>
                                          <p:attrName>style.visibility</p:attrName>
                                        </p:attrNameLst>
                                      </p:cBhvr>
                                      <p:to>
                                        <p:strVal val="visible"/>
                                      </p:to>
                                    </p:set>
                                    <p:animEffect transition="in" filter="fade">
                                      <p:cBhvr>
                                        <p:cTn id="74" dur="1000"/>
                                        <p:tgtEl>
                                          <p:spTgt spid="15"/>
                                        </p:tgtEl>
                                      </p:cBhvr>
                                    </p:animEffect>
                                    <p:anim calcmode="lin" valueType="num">
                                      <p:cBhvr>
                                        <p:cTn id="75" dur="1000" fill="hold"/>
                                        <p:tgtEl>
                                          <p:spTgt spid="15"/>
                                        </p:tgtEl>
                                        <p:attrNameLst>
                                          <p:attrName>ppt_x</p:attrName>
                                        </p:attrNameLst>
                                      </p:cBhvr>
                                      <p:tavLst>
                                        <p:tav tm="0">
                                          <p:val>
                                            <p:strVal val="#ppt_x"/>
                                          </p:val>
                                        </p:tav>
                                        <p:tav tm="100000">
                                          <p:val>
                                            <p:strVal val="#ppt_x"/>
                                          </p:val>
                                        </p:tav>
                                      </p:tavLst>
                                    </p:anim>
                                    <p:anim calcmode="lin" valueType="num">
                                      <p:cBhvr>
                                        <p:cTn id="76" dur="900" decel="100000" fill="hold"/>
                                        <p:tgtEl>
                                          <p:spTgt spid="15"/>
                                        </p:tgtEl>
                                        <p:attrNameLst>
                                          <p:attrName>ppt_y</p:attrName>
                                        </p:attrNameLst>
                                      </p:cBhvr>
                                      <p:tavLst>
                                        <p:tav tm="0">
                                          <p:val>
                                            <p:strVal val="#ppt_y+1"/>
                                          </p:val>
                                        </p:tav>
                                        <p:tav tm="100000">
                                          <p:val>
                                            <p:strVal val="#ppt_y-.03"/>
                                          </p:val>
                                        </p:tav>
                                      </p:tavLst>
                                    </p:anim>
                                    <p:anim calcmode="lin" valueType="num">
                                      <p:cBhvr>
                                        <p:cTn id="77"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par>
                                <p:cTn id="78" presetID="37" presetClass="entr" presetSubtype="0" fill="hold" grpId="0" nodeType="withEffect">
                                  <p:stCondLst>
                                    <p:cond delay="0"/>
                                  </p:stCondLst>
                                  <p:childTnLst>
                                    <p:set>
                                      <p:cBhvr>
                                        <p:cTn id="79" dur="1" fill="hold">
                                          <p:stCondLst>
                                            <p:cond delay="0"/>
                                          </p:stCondLst>
                                        </p:cTn>
                                        <p:tgtEl>
                                          <p:spTgt spid="16"/>
                                        </p:tgtEl>
                                        <p:attrNameLst>
                                          <p:attrName>style.visibility</p:attrName>
                                        </p:attrNameLst>
                                      </p:cBhvr>
                                      <p:to>
                                        <p:strVal val="visible"/>
                                      </p:to>
                                    </p:set>
                                    <p:animEffect transition="in" filter="fade">
                                      <p:cBhvr>
                                        <p:cTn id="80" dur="1000"/>
                                        <p:tgtEl>
                                          <p:spTgt spid="16"/>
                                        </p:tgtEl>
                                      </p:cBhvr>
                                    </p:animEffect>
                                    <p:anim calcmode="lin" valueType="num">
                                      <p:cBhvr>
                                        <p:cTn id="81" dur="1000" fill="hold"/>
                                        <p:tgtEl>
                                          <p:spTgt spid="16"/>
                                        </p:tgtEl>
                                        <p:attrNameLst>
                                          <p:attrName>ppt_x</p:attrName>
                                        </p:attrNameLst>
                                      </p:cBhvr>
                                      <p:tavLst>
                                        <p:tav tm="0">
                                          <p:val>
                                            <p:strVal val="#ppt_x"/>
                                          </p:val>
                                        </p:tav>
                                        <p:tav tm="100000">
                                          <p:val>
                                            <p:strVal val="#ppt_x"/>
                                          </p:val>
                                        </p:tav>
                                      </p:tavLst>
                                    </p:anim>
                                    <p:anim calcmode="lin" valueType="num">
                                      <p:cBhvr>
                                        <p:cTn id="82" dur="900" decel="100000" fill="hold"/>
                                        <p:tgtEl>
                                          <p:spTgt spid="16"/>
                                        </p:tgtEl>
                                        <p:attrNameLst>
                                          <p:attrName>ppt_y</p:attrName>
                                        </p:attrNameLst>
                                      </p:cBhvr>
                                      <p:tavLst>
                                        <p:tav tm="0">
                                          <p:val>
                                            <p:strVal val="#ppt_y+1"/>
                                          </p:val>
                                        </p:tav>
                                        <p:tav tm="100000">
                                          <p:val>
                                            <p:strVal val="#ppt_y-.03"/>
                                          </p:val>
                                        </p:tav>
                                      </p:tavLst>
                                    </p:anim>
                                    <p:anim calcmode="lin" valueType="num">
                                      <p:cBhvr>
                                        <p:cTn id="83"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childTnLst>
                          </p:cTn>
                        </p:par>
                        <p:par>
                          <p:cTn id="84" fill="hold">
                            <p:stCondLst>
                              <p:cond delay="5000"/>
                            </p:stCondLst>
                            <p:childTnLst>
                              <p:par>
                                <p:cTn id="85" presetID="53" presetClass="entr" presetSubtype="16" fill="hold" grpId="0" nodeType="afterEffect">
                                  <p:stCondLst>
                                    <p:cond delay="0"/>
                                  </p:stCondLst>
                                  <p:childTnLst>
                                    <p:set>
                                      <p:cBhvr>
                                        <p:cTn id="86" dur="1" fill="hold">
                                          <p:stCondLst>
                                            <p:cond delay="0"/>
                                          </p:stCondLst>
                                        </p:cTn>
                                        <p:tgtEl>
                                          <p:spTgt spid="29"/>
                                        </p:tgtEl>
                                        <p:attrNameLst>
                                          <p:attrName>style.visibility</p:attrName>
                                        </p:attrNameLst>
                                      </p:cBhvr>
                                      <p:to>
                                        <p:strVal val="visible"/>
                                      </p:to>
                                    </p:set>
                                    <p:anim calcmode="lin" valueType="num">
                                      <p:cBhvr>
                                        <p:cTn id="87" dur="1500" fill="hold"/>
                                        <p:tgtEl>
                                          <p:spTgt spid="29"/>
                                        </p:tgtEl>
                                        <p:attrNameLst>
                                          <p:attrName>ppt_w</p:attrName>
                                        </p:attrNameLst>
                                      </p:cBhvr>
                                      <p:tavLst>
                                        <p:tav tm="0">
                                          <p:val>
                                            <p:fltVal val="0"/>
                                          </p:val>
                                        </p:tav>
                                        <p:tav tm="100000">
                                          <p:val>
                                            <p:strVal val="#ppt_w"/>
                                          </p:val>
                                        </p:tav>
                                      </p:tavLst>
                                    </p:anim>
                                    <p:anim calcmode="lin" valueType="num">
                                      <p:cBhvr>
                                        <p:cTn id="88" dur="1500" fill="hold"/>
                                        <p:tgtEl>
                                          <p:spTgt spid="29"/>
                                        </p:tgtEl>
                                        <p:attrNameLst>
                                          <p:attrName>ppt_h</p:attrName>
                                        </p:attrNameLst>
                                      </p:cBhvr>
                                      <p:tavLst>
                                        <p:tav tm="0">
                                          <p:val>
                                            <p:fltVal val="0"/>
                                          </p:val>
                                        </p:tav>
                                        <p:tav tm="100000">
                                          <p:val>
                                            <p:strVal val="#ppt_h"/>
                                          </p:val>
                                        </p:tav>
                                      </p:tavLst>
                                    </p:anim>
                                    <p:animEffect transition="in" filter="fade">
                                      <p:cBhvr>
                                        <p:cTn id="89" dur="1500"/>
                                        <p:tgtEl>
                                          <p:spTgt spid="29"/>
                                        </p:tgtEl>
                                      </p:cBhvr>
                                    </p:animEffect>
                                  </p:childTnLst>
                                </p:cTn>
                              </p:par>
                              <p:par>
                                <p:cTn id="90" presetID="53" presetClass="entr" presetSubtype="16" fill="hold" grpId="0" nodeType="withEffect">
                                  <p:stCondLst>
                                    <p:cond delay="0"/>
                                  </p:stCondLst>
                                  <p:childTnLst>
                                    <p:set>
                                      <p:cBhvr>
                                        <p:cTn id="91" dur="1" fill="hold">
                                          <p:stCondLst>
                                            <p:cond delay="0"/>
                                          </p:stCondLst>
                                        </p:cTn>
                                        <p:tgtEl>
                                          <p:spTgt spid="33"/>
                                        </p:tgtEl>
                                        <p:attrNameLst>
                                          <p:attrName>style.visibility</p:attrName>
                                        </p:attrNameLst>
                                      </p:cBhvr>
                                      <p:to>
                                        <p:strVal val="visible"/>
                                      </p:to>
                                    </p:set>
                                    <p:anim calcmode="lin" valueType="num">
                                      <p:cBhvr>
                                        <p:cTn id="92" dur="1500" fill="hold"/>
                                        <p:tgtEl>
                                          <p:spTgt spid="33"/>
                                        </p:tgtEl>
                                        <p:attrNameLst>
                                          <p:attrName>ppt_w</p:attrName>
                                        </p:attrNameLst>
                                      </p:cBhvr>
                                      <p:tavLst>
                                        <p:tav tm="0">
                                          <p:val>
                                            <p:fltVal val="0"/>
                                          </p:val>
                                        </p:tav>
                                        <p:tav tm="100000">
                                          <p:val>
                                            <p:strVal val="#ppt_w"/>
                                          </p:val>
                                        </p:tav>
                                      </p:tavLst>
                                    </p:anim>
                                    <p:anim calcmode="lin" valueType="num">
                                      <p:cBhvr>
                                        <p:cTn id="93" dur="1500" fill="hold"/>
                                        <p:tgtEl>
                                          <p:spTgt spid="33"/>
                                        </p:tgtEl>
                                        <p:attrNameLst>
                                          <p:attrName>ppt_h</p:attrName>
                                        </p:attrNameLst>
                                      </p:cBhvr>
                                      <p:tavLst>
                                        <p:tav tm="0">
                                          <p:val>
                                            <p:fltVal val="0"/>
                                          </p:val>
                                        </p:tav>
                                        <p:tav tm="100000">
                                          <p:val>
                                            <p:strVal val="#ppt_h"/>
                                          </p:val>
                                        </p:tav>
                                      </p:tavLst>
                                    </p:anim>
                                    <p:animEffect transition="in" filter="fade">
                                      <p:cBhvr>
                                        <p:cTn id="94" dur="1500"/>
                                        <p:tgtEl>
                                          <p:spTgt spid="33"/>
                                        </p:tgtEl>
                                      </p:cBhvr>
                                    </p:animEffect>
                                  </p:childTnLst>
                                </p:cTn>
                              </p:par>
                              <p:par>
                                <p:cTn id="95" presetID="53" presetClass="entr" presetSubtype="16" fill="hold" grpId="0" nodeType="withEffect">
                                  <p:stCondLst>
                                    <p:cond delay="0"/>
                                  </p:stCondLst>
                                  <p:childTnLst>
                                    <p:set>
                                      <p:cBhvr>
                                        <p:cTn id="96" dur="1" fill="hold">
                                          <p:stCondLst>
                                            <p:cond delay="0"/>
                                          </p:stCondLst>
                                        </p:cTn>
                                        <p:tgtEl>
                                          <p:spTgt spid="42"/>
                                        </p:tgtEl>
                                        <p:attrNameLst>
                                          <p:attrName>style.visibility</p:attrName>
                                        </p:attrNameLst>
                                      </p:cBhvr>
                                      <p:to>
                                        <p:strVal val="visible"/>
                                      </p:to>
                                    </p:set>
                                    <p:anim calcmode="lin" valueType="num">
                                      <p:cBhvr>
                                        <p:cTn id="97" dur="1500" fill="hold"/>
                                        <p:tgtEl>
                                          <p:spTgt spid="42"/>
                                        </p:tgtEl>
                                        <p:attrNameLst>
                                          <p:attrName>ppt_w</p:attrName>
                                        </p:attrNameLst>
                                      </p:cBhvr>
                                      <p:tavLst>
                                        <p:tav tm="0">
                                          <p:val>
                                            <p:fltVal val="0"/>
                                          </p:val>
                                        </p:tav>
                                        <p:tav tm="100000">
                                          <p:val>
                                            <p:strVal val="#ppt_w"/>
                                          </p:val>
                                        </p:tav>
                                      </p:tavLst>
                                    </p:anim>
                                    <p:anim calcmode="lin" valueType="num">
                                      <p:cBhvr>
                                        <p:cTn id="98" dur="1500" fill="hold"/>
                                        <p:tgtEl>
                                          <p:spTgt spid="42"/>
                                        </p:tgtEl>
                                        <p:attrNameLst>
                                          <p:attrName>ppt_h</p:attrName>
                                        </p:attrNameLst>
                                      </p:cBhvr>
                                      <p:tavLst>
                                        <p:tav tm="0">
                                          <p:val>
                                            <p:fltVal val="0"/>
                                          </p:val>
                                        </p:tav>
                                        <p:tav tm="100000">
                                          <p:val>
                                            <p:strVal val="#ppt_h"/>
                                          </p:val>
                                        </p:tav>
                                      </p:tavLst>
                                    </p:anim>
                                    <p:animEffect transition="in" filter="fade">
                                      <p:cBhvr>
                                        <p:cTn id="99" dur="1500"/>
                                        <p:tgtEl>
                                          <p:spTgt spid="42"/>
                                        </p:tgtEl>
                                      </p:cBhvr>
                                    </p:animEffect>
                                  </p:childTnLst>
                                </p:cTn>
                              </p:par>
                              <p:par>
                                <p:cTn id="100" presetID="42" presetClass="entr" presetSubtype="0" fill="hold" grpId="0" nodeType="withEffect">
                                  <p:stCondLst>
                                    <p:cond delay="0"/>
                                  </p:stCondLst>
                                  <p:childTnLst>
                                    <p:set>
                                      <p:cBhvr>
                                        <p:cTn id="101" dur="1" fill="hold">
                                          <p:stCondLst>
                                            <p:cond delay="0"/>
                                          </p:stCondLst>
                                        </p:cTn>
                                        <p:tgtEl>
                                          <p:spTgt spid="46"/>
                                        </p:tgtEl>
                                        <p:attrNameLst>
                                          <p:attrName>style.visibility</p:attrName>
                                        </p:attrNameLst>
                                      </p:cBhvr>
                                      <p:to>
                                        <p:strVal val="visible"/>
                                      </p:to>
                                    </p:set>
                                    <p:animEffect transition="in" filter="fade">
                                      <p:cBhvr>
                                        <p:cTn id="102" dur="1500"/>
                                        <p:tgtEl>
                                          <p:spTgt spid="46"/>
                                        </p:tgtEl>
                                      </p:cBhvr>
                                    </p:animEffect>
                                    <p:anim calcmode="lin" valueType="num">
                                      <p:cBhvr>
                                        <p:cTn id="103" dur="1500" fill="hold"/>
                                        <p:tgtEl>
                                          <p:spTgt spid="46"/>
                                        </p:tgtEl>
                                        <p:attrNameLst>
                                          <p:attrName>ppt_x</p:attrName>
                                        </p:attrNameLst>
                                      </p:cBhvr>
                                      <p:tavLst>
                                        <p:tav tm="0">
                                          <p:val>
                                            <p:strVal val="#ppt_x"/>
                                          </p:val>
                                        </p:tav>
                                        <p:tav tm="100000">
                                          <p:val>
                                            <p:strVal val="#ppt_x"/>
                                          </p:val>
                                        </p:tav>
                                      </p:tavLst>
                                    </p:anim>
                                    <p:anim calcmode="lin" valueType="num">
                                      <p:cBhvr>
                                        <p:cTn id="104" dur="1500" fill="hold"/>
                                        <p:tgtEl>
                                          <p:spTgt spid="46"/>
                                        </p:tgtEl>
                                        <p:attrNameLst>
                                          <p:attrName>ppt_y</p:attrName>
                                        </p:attrNameLst>
                                      </p:cBhvr>
                                      <p:tavLst>
                                        <p:tav tm="0">
                                          <p:val>
                                            <p:strVal val="#ppt_y+.1"/>
                                          </p:val>
                                        </p:tav>
                                        <p:tav tm="100000">
                                          <p:val>
                                            <p:strVal val="#ppt_y"/>
                                          </p:val>
                                        </p:tav>
                                      </p:tavLst>
                                    </p:anim>
                                  </p:childTnLst>
                                </p:cTn>
                              </p:par>
                            </p:childTnLst>
                          </p:cTn>
                        </p:par>
                        <p:par>
                          <p:cTn id="105" fill="hold">
                            <p:stCondLst>
                              <p:cond delay="6500"/>
                            </p:stCondLst>
                            <p:childTnLst>
                              <p:par>
                                <p:cTn id="106" presetID="37" presetClass="entr" presetSubtype="0" fill="hold" grpId="0" nodeType="afterEffect">
                                  <p:stCondLst>
                                    <p:cond delay="0"/>
                                  </p:stCondLst>
                                  <p:childTnLst>
                                    <p:set>
                                      <p:cBhvr>
                                        <p:cTn id="107" dur="1" fill="hold">
                                          <p:stCondLst>
                                            <p:cond delay="0"/>
                                          </p:stCondLst>
                                        </p:cTn>
                                        <p:tgtEl>
                                          <p:spTgt spid="22"/>
                                        </p:tgtEl>
                                        <p:attrNameLst>
                                          <p:attrName>style.visibility</p:attrName>
                                        </p:attrNameLst>
                                      </p:cBhvr>
                                      <p:to>
                                        <p:strVal val="visible"/>
                                      </p:to>
                                    </p:set>
                                    <p:animEffect transition="in" filter="fade">
                                      <p:cBhvr>
                                        <p:cTn id="108" dur="1000"/>
                                        <p:tgtEl>
                                          <p:spTgt spid="22"/>
                                        </p:tgtEl>
                                      </p:cBhvr>
                                    </p:animEffect>
                                    <p:anim calcmode="lin" valueType="num">
                                      <p:cBhvr>
                                        <p:cTn id="109" dur="1000" fill="hold"/>
                                        <p:tgtEl>
                                          <p:spTgt spid="22"/>
                                        </p:tgtEl>
                                        <p:attrNameLst>
                                          <p:attrName>ppt_x</p:attrName>
                                        </p:attrNameLst>
                                      </p:cBhvr>
                                      <p:tavLst>
                                        <p:tav tm="0">
                                          <p:val>
                                            <p:strVal val="#ppt_x"/>
                                          </p:val>
                                        </p:tav>
                                        <p:tav tm="100000">
                                          <p:val>
                                            <p:strVal val="#ppt_x"/>
                                          </p:val>
                                        </p:tav>
                                      </p:tavLst>
                                    </p:anim>
                                    <p:anim calcmode="lin" valueType="num">
                                      <p:cBhvr>
                                        <p:cTn id="110" dur="900" decel="100000" fill="hold"/>
                                        <p:tgtEl>
                                          <p:spTgt spid="22"/>
                                        </p:tgtEl>
                                        <p:attrNameLst>
                                          <p:attrName>ppt_y</p:attrName>
                                        </p:attrNameLst>
                                      </p:cBhvr>
                                      <p:tavLst>
                                        <p:tav tm="0">
                                          <p:val>
                                            <p:strVal val="#ppt_y+1"/>
                                          </p:val>
                                        </p:tav>
                                        <p:tav tm="100000">
                                          <p:val>
                                            <p:strVal val="#ppt_y-.03"/>
                                          </p:val>
                                        </p:tav>
                                      </p:tavLst>
                                    </p:anim>
                                    <p:anim calcmode="lin" valueType="num">
                                      <p:cBhvr>
                                        <p:cTn id="111"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par>
                                <p:cTn id="112" presetID="37" presetClass="entr" presetSubtype="0" fill="hold" grpId="0" nodeType="withEffect">
                                  <p:stCondLst>
                                    <p:cond delay="0"/>
                                  </p:stCondLst>
                                  <p:childTnLst>
                                    <p:set>
                                      <p:cBhvr>
                                        <p:cTn id="113" dur="1" fill="hold">
                                          <p:stCondLst>
                                            <p:cond delay="0"/>
                                          </p:stCondLst>
                                        </p:cTn>
                                        <p:tgtEl>
                                          <p:spTgt spid="23"/>
                                        </p:tgtEl>
                                        <p:attrNameLst>
                                          <p:attrName>style.visibility</p:attrName>
                                        </p:attrNameLst>
                                      </p:cBhvr>
                                      <p:to>
                                        <p:strVal val="visible"/>
                                      </p:to>
                                    </p:set>
                                    <p:animEffect transition="in" filter="fade">
                                      <p:cBhvr>
                                        <p:cTn id="114" dur="1000"/>
                                        <p:tgtEl>
                                          <p:spTgt spid="23"/>
                                        </p:tgtEl>
                                      </p:cBhvr>
                                    </p:animEffect>
                                    <p:anim calcmode="lin" valueType="num">
                                      <p:cBhvr>
                                        <p:cTn id="115" dur="1000" fill="hold"/>
                                        <p:tgtEl>
                                          <p:spTgt spid="23"/>
                                        </p:tgtEl>
                                        <p:attrNameLst>
                                          <p:attrName>ppt_x</p:attrName>
                                        </p:attrNameLst>
                                      </p:cBhvr>
                                      <p:tavLst>
                                        <p:tav tm="0">
                                          <p:val>
                                            <p:strVal val="#ppt_x"/>
                                          </p:val>
                                        </p:tav>
                                        <p:tav tm="100000">
                                          <p:val>
                                            <p:strVal val="#ppt_x"/>
                                          </p:val>
                                        </p:tav>
                                      </p:tavLst>
                                    </p:anim>
                                    <p:anim calcmode="lin" valueType="num">
                                      <p:cBhvr>
                                        <p:cTn id="116" dur="900" decel="100000" fill="hold"/>
                                        <p:tgtEl>
                                          <p:spTgt spid="23"/>
                                        </p:tgtEl>
                                        <p:attrNameLst>
                                          <p:attrName>ppt_y</p:attrName>
                                        </p:attrNameLst>
                                      </p:cBhvr>
                                      <p:tavLst>
                                        <p:tav tm="0">
                                          <p:val>
                                            <p:strVal val="#ppt_y+1"/>
                                          </p:val>
                                        </p:tav>
                                        <p:tav tm="100000">
                                          <p:val>
                                            <p:strVal val="#ppt_y-.03"/>
                                          </p:val>
                                        </p:tav>
                                      </p:tavLst>
                                    </p:anim>
                                    <p:anim calcmode="lin" valueType="num">
                                      <p:cBhvr>
                                        <p:cTn id="117"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par>
                          <p:cTn id="118" fill="hold">
                            <p:stCondLst>
                              <p:cond delay="7500"/>
                            </p:stCondLst>
                            <p:childTnLst>
                              <p:par>
                                <p:cTn id="119" presetID="53" presetClass="entr" presetSubtype="16" fill="hold" grpId="0" nodeType="afterEffect">
                                  <p:stCondLst>
                                    <p:cond delay="0"/>
                                  </p:stCondLst>
                                  <p:childTnLst>
                                    <p:set>
                                      <p:cBhvr>
                                        <p:cTn id="120" dur="1" fill="hold">
                                          <p:stCondLst>
                                            <p:cond delay="0"/>
                                          </p:stCondLst>
                                        </p:cTn>
                                        <p:tgtEl>
                                          <p:spTgt spid="30"/>
                                        </p:tgtEl>
                                        <p:attrNameLst>
                                          <p:attrName>style.visibility</p:attrName>
                                        </p:attrNameLst>
                                      </p:cBhvr>
                                      <p:to>
                                        <p:strVal val="visible"/>
                                      </p:to>
                                    </p:set>
                                    <p:anim calcmode="lin" valueType="num">
                                      <p:cBhvr>
                                        <p:cTn id="121" dur="1500" fill="hold"/>
                                        <p:tgtEl>
                                          <p:spTgt spid="30"/>
                                        </p:tgtEl>
                                        <p:attrNameLst>
                                          <p:attrName>ppt_w</p:attrName>
                                        </p:attrNameLst>
                                      </p:cBhvr>
                                      <p:tavLst>
                                        <p:tav tm="0">
                                          <p:val>
                                            <p:fltVal val="0"/>
                                          </p:val>
                                        </p:tav>
                                        <p:tav tm="100000">
                                          <p:val>
                                            <p:strVal val="#ppt_w"/>
                                          </p:val>
                                        </p:tav>
                                      </p:tavLst>
                                    </p:anim>
                                    <p:anim calcmode="lin" valueType="num">
                                      <p:cBhvr>
                                        <p:cTn id="122" dur="1500" fill="hold"/>
                                        <p:tgtEl>
                                          <p:spTgt spid="30"/>
                                        </p:tgtEl>
                                        <p:attrNameLst>
                                          <p:attrName>ppt_h</p:attrName>
                                        </p:attrNameLst>
                                      </p:cBhvr>
                                      <p:tavLst>
                                        <p:tav tm="0">
                                          <p:val>
                                            <p:fltVal val="0"/>
                                          </p:val>
                                        </p:tav>
                                        <p:tav tm="100000">
                                          <p:val>
                                            <p:strVal val="#ppt_h"/>
                                          </p:val>
                                        </p:tav>
                                      </p:tavLst>
                                    </p:anim>
                                    <p:animEffect transition="in" filter="fade">
                                      <p:cBhvr>
                                        <p:cTn id="123" dur="1500"/>
                                        <p:tgtEl>
                                          <p:spTgt spid="30"/>
                                        </p:tgtEl>
                                      </p:cBhvr>
                                    </p:animEffect>
                                  </p:childTnLst>
                                </p:cTn>
                              </p:par>
                              <p:par>
                                <p:cTn id="124" presetID="53" presetClass="entr" presetSubtype="16" fill="hold" grpId="0" nodeType="withEffect">
                                  <p:stCondLst>
                                    <p:cond delay="0"/>
                                  </p:stCondLst>
                                  <p:childTnLst>
                                    <p:set>
                                      <p:cBhvr>
                                        <p:cTn id="125" dur="1" fill="hold">
                                          <p:stCondLst>
                                            <p:cond delay="0"/>
                                          </p:stCondLst>
                                        </p:cTn>
                                        <p:tgtEl>
                                          <p:spTgt spid="34"/>
                                        </p:tgtEl>
                                        <p:attrNameLst>
                                          <p:attrName>style.visibility</p:attrName>
                                        </p:attrNameLst>
                                      </p:cBhvr>
                                      <p:to>
                                        <p:strVal val="visible"/>
                                      </p:to>
                                    </p:set>
                                    <p:anim calcmode="lin" valueType="num">
                                      <p:cBhvr>
                                        <p:cTn id="126" dur="1500" fill="hold"/>
                                        <p:tgtEl>
                                          <p:spTgt spid="34"/>
                                        </p:tgtEl>
                                        <p:attrNameLst>
                                          <p:attrName>ppt_w</p:attrName>
                                        </p:attrNameLst>
                                      </p:cBhvr>
                                      <p:tavLst>
                                        <p:tav tm="0">
                                          <p:val>
                                            <p:fltVal val="0"/>
                                          </p:val>
                                        </p:tav>
                                        <p:tav tm="100000">
                                          <p:val>
                                            <p:strVal val="#ppt_w"/>
                                          </p:val>
                                        </p:tav>
                                      </p:tavLst>
                                    </p:anim>
                                    <p:anim calcmode="lin" valueType="num">
                                      <p:cBhvr>
                                        <p:cTn id="127" dur="1500" fill="hold"/>
                                        <p:tgtEl>
                                          <p:spTgt spid="34"/>
                                        </p:tgtEl>
                                        <p:attrNameLst>
                                          <p:attrName>ppt_h</p:attrName>
                                        </p:attrNameLst>
                                      </p:cBhvr>
                                      <p:tavLst>
                                        <p:tav tm="0">
                                          <p:val>
                                            <p:fltVal val="0"/>
                                          </p:val>
                                        </p:tav>
                                        <p:tav tm="100000">
                                          <p:val>
                                            <p:strVal val="#ppt_h"/>
                                          </p:val>
                                        </p:tav>
                                      </p:tavLst>
                                    </p:anim>
                                    <p:animEffect transition="in" filter="fade">
                                      <p:cBhvr>
                                        <p:cTn id="128" dur="1500"/>
                                        <p:tgtEl>
                                          <p:spTgt spid="34"/>
                                        </p:tgtEl>
                                      </p:cBhvr>
                                    </p:animEffect>
                                  </p:childTnLst>
                                </p:cTn>
                              </p:par>
                              <p:par>
                                <p:cTn id="129" presetID="53" presetClass="entr" presetSubtype="16" fill="hold" grpId="0" nodeType="withEffect">
                                  <p:stCondLst>
                                    <p:cond delay="0"/>
                                  </p:stCondLst>
                                  <p:childTnLst>
                                    <p:set>
                                      <p:cBhvr>
                                        <p:cTn id="130" dur="1" fill="hold">
                                          <p:stCondLst>
                                            <p:cond delay="0"/>
                                          </p:stCondLst>
                                        </p:cTn>
                                        <p:tgtEl>
                                          <p:spTgt spid="43"/>
                                        </p:tgtEl>
                                        <p:attrNameLst>
                                          <p:attrName>style.visibility</p:attrName>
                                        </p:attrNameLst>
                                      </p:cBhvr>
                                      <p:to>
                                        <p:strVal val="visible"/>
                                      </p:to>
                                    </p:set>
                                    <p:anim calcmode="lin" valueType="num">
                                      <p:cBhvr>
                                        <p:cTn id="131" dur="1500" fill="hold"/>
                                        <p:tgtEl>
                                          <p:spTgt spid="43"/>
                                        </p:tgtEl>
                                        <p:attrNameLst>
                                          <p:attrName>ppt_w</p:attrName>
                                        </p:attrNameLst>
                                      </p:cBhvr>
                                      <p:tavLst>
                                        <p:tav tm="0">
                                          <p:val>
                                            <p:fltVal val="0"/>
                                          </p:val>
                                        </p:tav>
                                        <p:tav tm="100000">
                                          <p:val>
                                            <p:strVal val="#ppt_w"/>
                                          </p:val>
                                        </p:tav>
                                      </p:tavLst>
                                    </p:anim>
                                    <p:anim calcmode="lin" valueType="num">
                                      <p:cBhvr>
                                        <p:cTn id="132" dur="1500" fill="hold"/>
                                        <p:tgtEl>
                                          <p:spTgt spid="43"/>
                                        </p:tgtEl>
                                        <p:attrNameLst>
                                          <p:attrName>ppt_h</p:attrName>
                                        </p:attrNameLst>
                                      </p:cBhvr>
                                      <p:tavLst>
                                        <p:tav tm="0">
                                          <p:val>
                                            <p:fltVal val="0"/>
                                          </p:val>
                                        </p:tav>
                                        <p:tav tm="100000">
                                          <p:val>
                                            <p:strVal val="#ppt_h"/>
                                          </p:val>
                                        </p:tav>
                                      </p:tavLst>
                                    </p:anim>
                                    <p:animEffect transition="in" filter="fade">
                                      <p:cBhvr>
                                        <p:cTn id="133" dur="1500"/>
                                        <p:tgtEl>
                                          <p:spTgt spid="43"/>
                                        </p:tgtEl>
                                      </p:cBhvr>
                                    </p:animEffect>
                                  </p:childTnLst>
                                </p:cTn>
                              </p:par>
                              <p:par>
                                <p:cTn id="134" presetID="42" presetClass="entr" presetSubtype="0" fill="hold" grpId="0" nodeType="withEffect">
                                  <p:stCondLst>
                                    <p:cond delay="0"/>
                                  </p:stCondLst>
                                  <p:childTnLst>
                                    <p:set>
                                      <p:cBhvr>
                                        <p:cTn id="135" dur="1" fill="hold">
                                          <p:stCondLst>
                                            <p:cond delay="0"/>
                                          </p:stCondLst>
                                        </p:cTn>
                                        <p:tgtEl>
                                          <p:spTgt spid="36"/>
                                        </p:tgtEl>
                                        <p:attrNameLst>
                                          <p:attrName>style.visibility</p:attrName>
                                        </p:attrNameLst>
                                      </p:cBhvr>
                                      <p:to>
                                        <p:strVal val="visible"/>
                                      </p:to>
                                    </p:set>
                                    <p:animEffect transition="in" filter="fade">
                                      <p:cBhvr>
                                        <p:cTn id="136" dur="1500"/>
                                        <p:tgtEl>
                                          <p:spTgt spid="36"/>
                                        </p:tgtEl>
                                      </p:cBhvr>
                                    </p:animEffect>
                                    <p:anim calcmode="lin" valueType="num">
                                      <p:cBhvr>
                                        <p:cTn id="137" dur="1500" fill="hold"/>
                                        <p:tgtEl>
                                          <p:spTgt spid="36"/>
                                        </p:tgtEl>
                                        <p:attrNameLst>
                                          <p:attrName>ppt_x</p:attrName>
                                        </p:attrNameLst>
                                      </p:cBhvr>
                                      <p:tavLst>
                                        <p:tav tm="0">
                                          <p:val>
                                            <p:strVal val="#ppt_x"/>
                                          </p:val>
                                        </p:tav>
                                        <p:tav tm="100000">
                                          <p:val>
                                            <p:strVal val="#ppt_x"/>
                                          </p:val>
                                        </p:tav>
                                      </p:tavLst>
                                    </p:anim>
                                    <p:anim calcmode="lin" valueType="num">
                                      <p:cBhvr>
                                        <p:cTn id="138" dur="1500" fill="hold"/>
                                        <p:tgtEl>
                                          <p:spTgt spid="36"/>
                                        </p:tgtEl>
                                        <p:attrNameLst>
                                          <p:attrName>ppt_y</p:attrName>
                                        </p:attrNameLst>
                                      </p:cBhvr>
                                      <p:tavLst>
                                        <p:tav tm="0">
                                          <p:val>
                                            <p:strVal val="#ppt_y+.1"/>
                                          </p:val>
                                        </p:tav>
                                        <p:tav tm="100000">
                                          <p:val>
                                            <p:strVal val="#ppt_y"/>
                                          </p:val>
                                        </p:tav>
                                      </p:tavLst>
                                    </p:anim>
                                  </p:childTnLst>
                                </p:cTn>
                              </p:par>
                            </p:childTnLst>
                          </p:cTn>
                        </p:par>
                        <p:par>
                          <p:cTn id="139" fill="hold">
                            <p:stCondLst>
                              <p:cond delay="9000"/>
                            </p:stCondLst>
                            <p:childTnLst>
                              <p:par>
                                <p:cTn id="140" presetID="37" presetClass="entr" presetSubtype="0" fill="hold" grpId="0" nodeType="afterEffect">
                                  <p:stCondLst>
                                    <p:cond delay="0"/>
                                  </p:stCondLst>
                                  <p:childTnLst>
                                    <p:set>
                                      <p:cBhvr>
                                        <p:cTn id="141" dur="1" fill="hold">
                                          <p:stCondLst>
                                            <p:cond delay="0"/>
                                          </p:stCondLst>
                                        </p:cTn>
                                        <p:tgtEl>
                                          <p:spTgt spid="26"/>
                                        </p:tgtEl>
                                        <p:attrNameLst>
                                          <p:attrName>style.visibility</p:attrName>
                                        </p:attrNameLst>
                                      </p:cBhvr>
                                      <p:to>
                                        <p:strVal val="visible"/>
                                      </p:to>
                                    </p:set>
                                    <p:animEffect transition="in" filter="fade">
                                      <p:cBhvr>
                                        <p:cTn id="142" dur="1000"/>
                                        <p:tgtEl>
                                          <p:spTgt spid="26"/>
                                        </p:tgtEl>
                                      </p:cBhvr>
                                    </p:animEffect>
                                    <p:anim calcmode="lin" valueType="num">
                                      <p:cBhvr>
                                        <p:cTn id="143" dur="1000" fill="hold"/>
                                        <p:tgtEl>
                                          <p:spTgt spid="26"/>
                                        </p:tgtEl>
                                        <p:attrNameLst>
                                          <p:attrName>ppt_x</p:attrName>
                                        </p:attrNameLst>
                                      </p:cBhvr>
                                      <p:tavLst>
                                        <p:tav tm="0">
                                          <p:val>
                                            <p:strVal val="#ppt_x"/>
                                          </p:val>
                                        </p:tav>
                                        <p:tav tm="100000">
                                          <p:val>
                                            <p:strVal val="#ppt_x"/>
                                          </p:val>
                                        </p:tav>
                                      </p:tavLst>
                                    </p:anim>
                                    <p:anim calcmode="lin" valueType="num">
                                      <p:cBhvr>
                                        <p:cTn id="144" dur="900" decel="100000" fill="hold"/>
                                        <p:tgtEl>
                                          <p:spTgt spid="26"/>
                                        </p:tgtEl>
                                        <p:attrNameLst>
                                          <p:attrName>ppt_y</p:attrName>
                                        </p:attrNameLst>
                                      </p:cBhvr>
                                      <p:tavLst>
                                        <p:tav tm="0">
                                          <p:val>
                                            <p:strVal val="#ppt_y+1"/>
                                          </p:val>
                                        </p:tav>
                                        <p:tav tm="100000">
                                          <p:val>
                                            <p:strVal val="#ppt_y-.03"/>
                                          </p:val>
                                        </p:tav>
                                      </p:tavLst>
                                    </p:anim>
                                    <p:anim calcmode="lin" valueType="num">
                                      <p:cBhvr>
                                        <p:cTn id="145"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par>
                                <p:cTn id="146" presetID="37" presetClass="entr" presetSubtype="0" fill="hold" grpId="0" nodeType="withEffect">
                                  <p:stCondLst>
                                    <p:cond delay="0"/>
                                  </p:stCondLst>
                                  <p:childTnLst>
                                    <p:set>
                                      <p:cBhvr>
                                        <p:cTn id="147" dur="1" fill="hold">
                                          <p:stCondLst>
                                            <p:cond delay="0"/>
                                          </p:stCondLst>
                                        </p:cTn>
                                        <p:tgtEl>
                                          <p:spTgt spid="27"/>
                                        </p:tgtEl>
                                        <p:attrNameLst>
                                          <p:attrName>style.visibility</p:attrName>
                                        </p:attrNameLst>
                                      </p:cBhvr>
                                      <p:to>
                                        <p:strVal val="visible"/>
                                      </p:to>
                                    </p:set>
                                    <p:animEffect transition="in" filter="fade">
                                      <p:cBhvr>
                                        <p:cTn id="148" dur="1000"/>
                                        <p:tgtEl>
                                          <p:spTgt spid="27"/>
                                        </p:tgtEl>
                                      </p:cBhvr>
                                    </p:animEffect>
                                    <p:anim calcmode="lin" valueType="num">
                                      <p:cBhvr>
                                        <p:cTn id="149" dur="1000" fill="hold"/>
                                        <p:tgtEl>
                                          <p:spTgt spid="27"/>
                                        </p:tgtEl>
                                        <p:attrNameLst>
                                          <p:attrName>ppt_x</p:attrName>
                                        </p:attrNameLst>
                                      </p:cBhvr>
                                      <p:tavLst>
                                        <p:tav tm="0">
                                          <p:val>
                                            <p:strVal val="#ppt_x"/>
                                          </p:val>
                                        </p:tav>
                                        <p:tav tm="100000">
                                          <p:val>
                                            <p:strVal val="#ppt_x"/>
                                          </p:val>
                                        </p:tav>
                                      </p:tavLst>
                                    </p:anim>
                                    <p:anim calcmode="lin" valueType="num">
                                      <p:cBhvr>
                                        <p:cTn id="150" dur="900" decel="100000" fill="hold"/>
                                        <p:tgtEl>
                                          <p:spTgt spid="27"/>
                                        </p:tgtEl>
                                        <p:attrNameLst>
                                          <p:attrName>ppt_y</p:attrName>
                                        </p:attrNameLst>
                                      </p:cBhvr>
                                      <p:tavLst>
                                        <p:tav tm="0">
                                          <p:val>
                                            <p:strVal val="#ppt_y+1"/>
                                          </p:val>
                                        </p:tav>
                                        <p:tav tm="100000">
                                          <p:val>
                                            <p:strVal val="#ppt_y-.03"/>
                                          </p:val>
                                        </p:tav>
                                      </p:tavLst>
                                    </p:anim>
                                    <p:anim calcmode="lin" valueType="num">
                                      <p:cBhvr>
                                        <p:cTn id="151"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par>
                          <p:cTn id="152" fill="hold">
                            <p:stCondLst>
                              <p:cond delay="10000"/>
                            </p:stCondLst>
                            <p:childTnLst>
                              <p:par>
                                <p:cTn id="153" presetID="53" presetClass="entr" presetSubtype="16" fill="hold" grpId="0" nodeType="afterEffect">
                                  <p:stCondLst>
                                    <p:cond delay="0"/>
                                  </p:stCondLst>
                                  <p:childTnLst>
                                    <p:set>
                                      <p:cBhvr>
                                        <p:cTn id="154" dur="1" fill="hold">
                                          <p:stCondLst>
                                            <p:cond delay="0"/>
                                          </p:stCondLst>
                                        </p:cTn>
                                        <p:tgtEl>
                                          <p:spTgt spid="31"/>
                                        </p:tgtEl>
                                        <p:attrNameLst>
                                          <p:attrName>style.visibility</p:attrName>
                                        </p:attrNameLst>
                                      </p:cBhvr>
                                      <p:to>
                                        <p:strVal val="visible"/>
                                      </p:to>
                                    </p:set>
                                    <p:anim calcmode="lin" valueType="num">
                                      <p:cBhvr>
                                        <p:cTn id="155" dur="1500" fill="hold"/>
                                        <p:tgtEl>
                                          <p:spTgt spid="31"/>
                                        </p:tgtEl>
                                        <p:attrNameLst>
                                          <p:attrName>ppt_w</p:attrName>
                                        </p:attrNameLst>
                                      </p:cBhvr>
                                      <p:tavLst>
                                        <p:tav tm="0">
                                          <p:val>
                                            <p:fltVal val="0"/>
                                          </p:val>
                                        </p:tav>
                                        <p:tav tm="100000">
                                          <p:val>
                                            <p:strVal val="#ppt_w"/>
                                          </p:val>
                                        </p:tav>
                                      </p:tavLst>
                                    </p:anim>
                                    <p:anim calcmode="lin" valueType="num">
                                      <p:cBhvr>
                                        <p:cTn id="156" dur="1500" fill="hold"/>
                                        <p:tgtEl>
                                          <p:spTgt spid="31"/>
                                        </p:tgtEl>
                                        <p:attrNameLst>
                                          <p:attrName>ppt_h</p:attrName>
                                        </p:attrNameLst>
                                      </p:cBhvr>
                                      <p:tavLst>
                                        <p:tav tm="0">
                                          <p:val>
                                            <p:fltVal val="0"/>
                                          </p:val>
                                        </p:tav>
                                        <p:tav tm="100000">
                                          <p:val>
                                            <p:strVal val="#ppt_h"/>
                                          </p:val>
                                        </p:tav>
                                      </p:tavLst>
                                    </p:anim>
                                    <p:animEffect transition="in" filter="fade">
                                      <p:cBhvr>
                                        <p:cTn id="157" dur="1500"/>
                                        <p:tgtEl>
                                          <p:spTgt spid="31"/>
                                        </p:tgtEl>
                                      </p:cBhvr>
                                    </p:animEffect>
                                  </p:childTnLst>
                                </p:cTn>
                              </p:par>
                              <p:par>
                                <p:cTn id="158" presetID="53" presetClass="entr" presetSubtype="16" fill="hold" grpId="0" nodeType="withEffect">
                                  <p:stCondLst>
                                    <p:cond delay="0"/>
                                  </p:stCondLst>
                                  <p:childTnLst>
                                    <p:set>
                                      <p:cBhvr>
                                        <p:cTn id="159" dur="1" fill="hold">
                                          <p:stCondLst>
                                            <p:cond delay="0"/>
                                          </p:stCondLst>
                                        </p:cTn>
                                        <p:tgtEl>
                                          <p:spTgt spid="35"/>
                                        </p:tgtEl>
                                        <p:attrNameLst>
                                          <p:attrName>style.visibility</p:attrName>
                                        </p:attrNameLst>
                                      </p:cBhvr>
                                      <p:to>
                                        <p:strVal val="visible"/>
                                      </p:to>
                                    </p:set>
                                    <p:anim calcmode="lin" valueType="num">
                                      <p:cBhvr>
                                        <p:cTn id="160" dur="1500" fill="hold"/>
                                        <p:tgtEl>
                                          <p:spTgt spid="35"/>
                                        </p:tgtEl>
                                        <p:attrNameLst>
                                          <p:attrName>ppt_w</p:attrName>
                                        </p:attrNameLst>
                                      </p:cBhvr>
                                      <p:tavLst>
                                        <p:tav tm="0">
                                          <p:val>
                                            <p:fltVal val="0"/>
                                          </p:val>
                                        </p:tav>
                                        <p:tav tm="100000">
                                          <p:val>
                                            <p:strVal val="#ppt_w"/>
                                          </p:val>
                                        </p:tav>
                                      </p:tavLst>
                                    </p:anim>
                                    <p:anim calcmode="lin" valueType="num">
                                      <p:cBhvr>
                                        <p:cTn id="161" dur="1500" fill="hold"/>
                                        <p:tgtEl>
                                          <p:spTgt spid="35"/>
                                        </p:tgtEl>
                                        <p:attrNameLst>
                                          <p:attrName>ppt_h</p:attrName>
                                        </p:attrNameLst>
                                      </p:cBhvr>
                                      <p:tavLst>
                                        <p:tav tm="0">
                                          <p:val>
                                            <p:fltVal val="0"/>
                                          </p:val>
                                        </p:tav>
                                        <p:tav tm="100000">
                                          <p:val>
                                            <p:strVal val="#ppt_h"/>
                                          </p:val>
                                        </p:tav>
                                      </p:tavLst>
                                    </p:anim>
                                    <p:animEffect transition="in" filter="fade">
                                      <p:cBhvr>
                                        <p:cTn id="162" dur="1500"/>
                                        <p:tgtEl>
                                          <p:spTgt spid="35"/>
                                        </p:tgtEl>
                                      </p:cBhvr>
                                    </p:animEffect>
                                  </p:childTnLst>
                                </p:cTn>
                              </p:par>
                              <p:par>
                                <p:cTn id="163" presetID="53" presetClass="entr" presetSubtype="16" fill="hold" grpId="0" nodeType="withEffect">
                                  <p:stCondLst>
                                    <p:cond delay="0"/>
                                  </p:stCondLst>
                                  <p:childTnLst>
                                    <p:set>
                                      <p:cBhvr>
                                        <p:cTn id="164" dur="1" fill="hold">
                                          <p:stCondLst>
                                            <p:cond delay="0"/>
                                          </p:stCondLst>
                                        </p:cTn>
                                        <p:tgtEl>
                                          <p:spTgt spid="44"/>
                                        </p:tgtEl>
                                        <p:attrNameLst>
                                          <p:attrName>style.visibility</p:attrName>
                                        </p:attrNameLst>
                                      </p:cBhvr>
                                      <p:to>
                                        <p:strVal val="visible"/>
                                      </p:to>
                                    </p:set>
                                    <p:anim calcmode="lin" valueType="num">
                                      <p:cBhvr>
                                        <p:cTn id="165" dur="1500" fill="hold"/>
                                        <p:tgtEl>
                                          <p:spTgt spid="44"/>
                                        </p:tgtEl>
                                        <p:attrNameLst>
                                          <p:attrName>ppt_w</p:attrName>
                                        </p:attrNameLst>
                                      </p:cBhvr>
                                      <p:tavLst>
                                        <p:tav tm="0">
                                          <p:val>
                                            <p:fltVal val="0"/>
                                          </p:val>
                                        </p:tav>
                                        <p:tav tm="100000">
                                          <p:val>
                                            <p:strVal val="#ppt_w"/>
                                          </p:val>
                                        </p:tav>
                                      </p:tavLst>
                                    </p:anim>
                                    <p:anim calcmode="lin" valueType="num">
                                      <p:cBhvr>
                                        <p:cTn id="166" dur="1500" fill="hold"/>
                                        <p:tgtEl>
                                          <p:spTgt spid="44"/>
                                        </p:tgtEl>
                                        <p:attrNameLst>
                                          <p:attrName>ppt_h</p:attrName>
                                        </p:attrNameLst>
                                      </p:cBhvr>
                                      <p:tavLst>
                                        <p:tav tm="0">
                                          <p:val>
                                            <p:fltVal val="0"/>
                                          </p:val>
                                        </p:tav>
                                        <p:tav tm="100000">
                                          <p:val>
                                            <p:strVal val="#ppt_h"/>
                                          </p:val>
                                        </p:tav>
                                      </p:tavLst>
                                    </p:anim>
                                    <p:animEffect transition="in" filter="fade">
                                      <p:cBhvr>
                                        <p:cTn id="167" dur="1500"/>
                                        <p:tgtEl>
                                          <p:spTgt spid="44"/>
                                        </p:tgtEl>
                                      </p:cBhvr>
                                    </p:animEffect>
                                  </p:childTnLst>
                                </p:cTn>
                              </p:par>
                              <p:par>
                                <p:cTn id="168" presetID="42" presetClass="entr" presetSubtype="0" fill="hold" grpId="0" nodeType="withEffect">
                                  <p:stCondLst>
                                    <p:cond delay="0"/>
                                  </p:stCondLst>
                                  <p:childTnLst>
                                    <p:set>
                                      <p:cBhvr>
                                        <p:cTn id="169" dur="1" fill="hold">
                                          <p:stCondLst>
                                            <p:cond delay="0"/>
                                          </p:stCondLst>
                                        </p:cTn>
                                        <p:tgtEl>
                                          <p:spTgt spid="47"/>
                                        </p:tgtEl>
                                        <p:attrNameLst>
                                          <p:attrName>style.visibility</p:attrName>
                                        </p:attrNameLst>
                                      </p:cBhvr>
                                      <p:to>
                                        <p:strVal val="visible"/>
                                      </p:to>
                                    </p:set>
                                    <p:animEffect transition="in" filter="fade">
                                      <p:cBhvr>
                                        <p:cTn id="170" dur="1500"/>
                                        <p:tgtEl>
                                          <p:spTgt spid="47"/>
                                        </p:tgtEl>
                                      </p:cBhvr>
                                    </p:animEffect>
                                    <p:anim calcmode="lin" valueType="num">
                                      <p:cBhvr>
                                        <p:cTn id="171" dur="1500" fill="hold"/>
                                        <p:tgtEl>
                                          <p:spTgt spid="47"/>
                                        </p:tgtEl>
                                        <p:attrNameLst>
                                          <p:attrName>ppt_x</p:attrName>
                                        </p:attrNameLst>
                                      </p:cBhvr>
                                      <p:tavLst>
                                        <p:tav tm="0">
                                          <p:val>
                                            <p:strVal val="#ppt_x"/>
                                          </p:val>
                                        </p:tav>
                                        <p:tav tm="100000">
                                          <p:val>
                                            <p:strVal val="#ppt_x"/>
                                          </p:val>
                                        </p:tav>
                                      </p:tavLst>
                                    </p:anim>
                                    <p:anim calcmode="lin" valueType="num">
                                      <p:cBhvr>
                                        <p:cTn id="172" dur="1500" fill="hold"/>
                                        <p:tgtEl>
                                          <p:spTgt spid="4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4" grpId="0" animBg="1"/>
      <p:bldP spid="15" grpId="0" animBg="1"/>
      <p:bldP spid="16" grpId="0" animBg="1"/>
      <p:bldP spid="22" grpId="0" animBg="1"/>
      <p:bldP spid="23" grpId="0" animBg="1"/>
      <p:bldP spid="26" grpId="0" animBg="1"/>
      <p:bldP spid="27" grpId="0" animBg="1"/>
      <p:bldP spid="12" grpId="0" animBg="1"/>
      <p:bldP spid="29" grpId="0" animBg="1"/>
      <p:bldP spid="30" grpId="0" animBg="1"/>
      <p:bldP spid="31" grpId="0" animBg="1"/>
      <p:bldP spid="32" grpId="0"/>
      <p:bldP spid="33" grpId="0"/>
      <p:bldP spid="34" grpId="0"/>
      <p:bldP spid="35" grpId="0"/>
      <p:bldP spid="36" grpId="0"/>
      <p:bldP spid="37" grpId="0"/>
      <p:bldP spid="45" grpId="0"/>
      <p:bldP spid="46" grpId="0"/>
      <p:bldP spid="47" grpId="0"/>
      <p:bldP spid="42" grpId="0" animBg="1"/>
      <p:bldP spid="43" grpId="0" animBg="1"/>
      <p:bldP spid="44" grpId="0" animBg="1"/>
      <p:bldP spid="41" grpId="0" animBg="1"/>
      <p:bldP spid="48" grpId="0"/>
      <p:bldP spid="49" grpId="0" animBg="1"/>
      <p:bldP spid="50" grpId="0"/>
      <p:bldP spid="5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1660</TotalTime>
  <Words>1460</Words>
  <Application>Microsoft Office PowerPoint</Application>
  <PresentationFormat>Widescreen</PresentationFormat>
  <Paragraphs>86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373</cp:revision>
  <dcterms:created xsi:type="dcterms:W3CDTF">2016-09-28T22:08:47Z</dcterms:created>
  <dcterms:modified xsi:type="dcterms:W3CDTF">2019-09-12T19:44:54Z</dcterms:modified>
</cp:coreProperties>
</file>