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6820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FFEB162-99B3-4582-97CB-CECA0B2E3686}"/>
              </a:ext>
            </a:extLst>
          </p:cNvPr>
          <p:cNvSpPr>
            <a:spLocks noChangeAspect="1"/>
          </p:cNvSpPr>
          <p:nvPr/>
        </p:nvSpPr>
        <p:spPr>
          <a:xfrm>
            <a:off x="871453" y="3864937"/>
            <a:ext cx="1188720" cy="723569"/>
          </a:xfrm>
          <a:prstGeom prst="chevron">
            <a:avLst/>
          </a:prstGeom>
          <a:solidFill>
            <a:srgbClr val="FF2B2A"/>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cxnSp>
        <p:nvCxnSpPr>
          <p:cNvPr id="4" name="Straight Connector 3">
            <a:extLst>
              <a:ext uri="{FF2B5EF4-FFF2-40B4-BE49-F238E27FC236}">
                <a16:creationId xmlns:a16="http://schemas.microsoft.com/office/drawing/2014/main" id="{373F25E6-9762-404F-917D-AC8E88AA135A}"/>
              </a:ext>
            </a:extLst>
          </p:cNvPr>
          <p:cNvCxnSpPr/>
          <p:nvPr/>
        </p:nvCxnSpPr>
        <p:spPr>
          <a:xfrm>
            <a:off x="1842316" y="3861863"/>
            <a:ext cx="361507" cy="365760"/>
          </a:xfrm>
          <a:prstGeom prst="line">
            <a:avLst/>
          </a:prstGeom>
          <a:ln w="12700" cap="flat" cmpd="sng">
            <a:solidFill>
              <a:srgbClr val="FF2B2A"/>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E4AAF12-8D9A-42F0-BCC6-960AE6165102}"/>
              </a:ext>
            </a:extLst>
          </p:cNvPr>
          <p:cNvCxnSpPr>
            <a:cxnSpLocks/>
          </p:cNvCxnSpPr>
          <p:nvPr/>
        </p:nvCxnSpPr>
        <p:spPr>
          <a:xfrm flipV="1">
            <a:off x="1477921" y="4226722"/>
            <a:ext cx="731520" cy="731520"/>
          </a:xfrm>
          <a:prstGeom prst="line">
            <a:avLst/>
          </a:prstGeom>
          <a:ln w="12700">
            <a:solidFill>
              <a:srgbClr val="FF2B2A"/>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F8758F19-A409-4BE7-904E-8AAC4CD96300}"/>
              </a:ext>
            </a:extLst>
          </p:cNvPr>
          <p:cNvSpPr txBox="1"/>
          <p:nvPr/>
        </p:nvSpPr>
        <p:spPr>
          <a:xfrm>
            <a:off x="400262" y="5169604"/>
            <a:ext cx="2131102" cy="1077218"/>
          </a:xfrm>
          <a:prstGeom prst="rect">
            <a:avLst/>
          </a:prstGeom>
          <a:noFill/>
        </p:spPr>
        <p:txBody>
          <a:bodyPr wrap="square" lIns="0" tIns="0" rIns="0" bIns="0" rtlCol="0" anchor="t">
            <a:spAutoFit/>
          </a:bodyPr>
          <a:lstStyle/>
          <a:p>
            <a:pPr algn="ctr"/>
            <a:r>
              <a:rPr lang="en-US" sz="1600" b="1" dirty="0">
                <a:solidFill>
                  <a:srgbClr val="FF2B2A"/>
                </a:solidFill>
                <a:latin typeface="Candara" panose="020E0502030303020204" pitchFamily="34" charset="0"/>
              </a:rPr>
              <a:t>LOREM IPSUM</a:t>
            </a:r>
          </a:p>
          <a:p>
            <a:pPr algn="ctr"/>
            <a:endParaRPr lang="en-US" sz="2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sp>
        <p:nvSpPr>
          <p:cNvPr id="12" name="Arrow: Chevron 11">
            <a:extLst>
              <a:ext uri="{FF2B5EF4-FFF2-40B4-BE49-F238E27FC236}">
                <a16:creationId xmlns:a16="http://schemas.microsoft.com/office/drawing/2014/main" id="{FAE55A64-CFF8-4AA9-9269-15B3FBAFFBAA}"/>
              </a:ext>
            </a:extLst>
          </p:cNvPr>
          <p:cNvSpPr>
            <a:spLocks noChangeAspect="1"/>
          </p:cNvSpPr>
          <p:nvPr/>
        </p:nvSpPr>
        <p:spPr>
          <a:xfrm>
            <a:off x="2666641" y="3861863"/>
            <a:ext cx="1188720" cy="723569"/>
          </a:xfrm>
          <a:prstGeom prst="chevron">
            <a:avLst/>
          </a:prstGeom>
          <a:solidFill>
            <a:srgbClr val="85C401"/>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cxnSp>
        <p:nvCxnSpPr>
          <p:cNvPr id="13" name="Straight Connector 12">
            <a:extLst>
              <a:ext uri="{FF2B5EF4-FFF2-40B4-BE49-F238E27FC236}">
                <a16:creationId xmlns:a16="http://schemas.microsoft.com/office/drawing/2014/main" id="{E0500717-E03A-4097-8834-1A0823C29F45}"/>
              </a:ext>
            </a:extLst>
          </p:cNvPr>
          <p:cNvCxnSpPr>
            <a:cxnSpLocks/>
          </p:cNvCxnSpPr>
          <p:nvPr/>
        </p:nvCxnSpPr>
        <p:spPr>
          <a:xfrm flipV="1">
            <a:off x="3626074" y="4218547"/>
            <a:ext cx="365760" cy="365760"/>
          </a:xfrm>
          <a:prstGeom prst="line">
            <a:avLst/>
          </a:prstGeom>
          <a:ln w="12700" cap="flat" cmpd="sng">
            <a:solidFill>
              <a:srgbClr val="85C401"/>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E88EA0E-B50C-4EBB-867C-94F7CEB76B36}"/>
              </a:ext>
            </a:extLst>
          </p:cNvPr>
          <p:cNvCxnSpPr>
            <a:cxnSpLocks/>
          </p:cNvCxnSpPr>
          <p:nvPr/>
        </p:nvCxnSpPr>
        <p:spPr>
          <a:xfrm>
            <a:off x="3261001" y="3489238"/>
            <a:ext cx="731520" cy="730435"/>
          </a:xfrm>
          <a:prstGeom prst="line">
            <a:avLst/>
          </a:prstGeom>
          <a:ln w="12700">
            <a:solidFill>
              <a:srgbClr val="85C401"/>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0374091B-0BA9-4B0D-A407-B344DD84BAAC}"/>
              </a:ext>
            </a:extLst>
          </p:cNvPr>
          <p:cNvSpPr txBox="1"/>
          <p:nvPr/>
        </p:nvSpPr>
        <p:spPr>
          <a:xfrm>
            <a:off x="2203823" y="2280249"/>
            <a:ext cx="2131102" cy="1077218"/>
          </a:xfrm>
          <a:prstGeom prst="rect">
            <a:avLst/>
          </a:prstGeom>
          <a:noFill/>
        </p:spPr>
        <p:txBody>
          <a:bodyPr wrap="square" lIns="0" tIns="0" rIns="0" bIns="0" rtlCol="0" anchor="t">
            <a:spAutoFit/>
          </a:bodyPr>
          <a:lstStyle/>
          <a:p>
            <a:pPr algn="ctr"/>
            <a:r>
              <a:rPr lang="en-US" sz="1600" b="1" dirty="0">
                <a:solidFill>
                  <a:srgbClr val="85C401"/>
                </a:solidFill>
                <a:latin typeface="Candara" panose="020E0502030303020204" pitchFamily="34" charset="0"/>
              </a:rPr>
              <a:t>LOREM IPSUM</a:t>
            </a:r>
          </a:p>
          <a:p>
            <a:pPr algn="ctr"/>
            <a:endParaRPr lang="en-US" sz="2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sp>
        <p:nvSpPr>
          <p:cNvPr id="21" name="TextBox 20">
            <a:extLst>
              <a:ext uri="{FF2B5EF4-FFF2-40B4-BE49-F238E27FC236}">
                <a16:creationId xmlns:a16="http://schemas.microsoft.com/office/drawing/2014/main" id="{A2C203D3-6B26-4295-9CF8-ADD931B57EC5}"/>
              </a:ext>
            </a:extLst>
          </p:cNvPr>
          <p:cNvSpPr txBox="1"/>
          <p:nvPr/>
        </p:nvSpPr>
        <p:spPr>
          <a:xfrm>
            <a:off x="341655" y="4042055"/>
            <a:ext cx="738661" cy="369332"/>
          </a:xfrm>
          <a:prstGeom prst="rect">
            <a:avLst/>
          </a:prstGeom>
          <a:noFill/>
        </p:spPr>
        <p:txBody>
          <a:bodyPr wrap="square" rtlCol="0">
            <a:spAutoFit/>
          </a:bodyPr>
          <a:lstStyle/>
          <a:p>
            <a:pPr algn="ctr"/>
            <a:r>
              <a:rPr lang="en-US" dirty="0">
                <a:solidFill>
                  <a:srgbClr val="56595E"/>
                </a:solidFill>
                <a:latin typeface="Lato"/>
              </a:rPr>
              <a:t>1976</a:t>
            </a:r>
          </a:p>
        </p:txBody>
      </p:sp>
      <p:sp>
        <p:nvSpPr>
          <p:cNvPr id="22" name="TextBox 21">
            <a:extLst>
              <a:ext uri="{FF2B5EF4-FFF2-40B4-BE49-F238E27FC236}">
                <a16:creationId xmlns:a16="http://schemas.microsoft.com/office/drawing/2014/main" id="{1688ADFD-A05D-417B-ADA4-1E8EB4AF9A3E}"/>
              </a:ext>
            </a:extLst>
          </p:cNvPr>
          <p:cNvSpPr txBox="1"/>
          <p:nvPr/>
        </p:nvSpPr>
        <p:spPr>
          <a:xfrm>
            <a:off x="2236446" y="4035007"/>
            <a:ext cx="738661" cy="369332"/>
          </a:xfrm>
          <a:prstGeom prst="rect">
            <a:avLst/>
          </a:prstGeom>
          <a:noFill/>
        </p:spPr>
        <p:txBody>
          <a:bodyPr wrap="square" rtlCol="0">
            <a:spAutoFit/>
          </a:bodyPr>
          <a:lstStyle/>
          <a:p>
            <a:pPr algn="ctr"/>
            <a:r>
              <a:rPr lang="en-US" dirty="0">
                <a:solidFill>
                  <a:srgbClr val="56595E"/>
                </a:solidFill>
                <a:latin typeface="Lato"/>
              </a:rPr>
              <a:t>1987</a:t>
            </a:r>
          </a:p>
        </p:txBody>
      </p:sp>
      <p:sp>
        <p:nvSpPr>
          <p:cNvPr id="23" name="Arrow: Chevron 22">
            <a:extLst>
              <a:ext uri="{FF2B5EF4-FFF2-40B4-BE49-F238E27FC236}">
                <a16:creationId xmlns:a16="http://schemas.microsoft.com/office/drawing/2014/main" id="{446E1C87-D8F0-46EF-B6F1-89BD69D60A22}"/>
              </a:ext>
            </a:extLst>
          </p:cNvPr>
          <p:cNvSpPr>
            <a:spLocks noChangeAspect="1"/>
          </p:cNvSpPr>
          <p:nvPr/>
        </p:nvSpPr>
        <p:spPr>
          <a:xfrm>
            <a:off x="4570161" y="3864937"/>
            <a:ext cx="1188720" cy="723569"/>
          </a:xfrm>
          <a:prstGeom prst="chevron">
            <a:avLst/>
          </a:prstGeom>
          <a:solidFill>
            <a:srgbClr val="3EB8CD"/>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cxnSp>
        <p:nvCxnSpPr>
          <p:cNvPr id="24" name="Straight Connector 23">
            <a:extLst>
              <a:ext uri="{FF2B5EF4-FFF2-40B4-BE49-F238E27FC236}">
                <a16:creationId xmlns:a16="http://schemas.microsoft.com/office/drawing/2014/main" id="{8E783CEE-5F50-42E8-9BAF-983F4D23D838}"/>
              </a:ext>
            </a:extLst>
          </p:cNvPr>
          <p:cNvCxnSpPr/>
          <p:nvPr/>
        </p:nvCxnSpPr>
        <p:spPr>
          <a:xfrm>
            <a:off x="5536081" y="3846102"/>
            <a:ext cx="361507" cy="365760"/>
          </a:xfrm>
          <a:prstGeom prst="line">
            <a:avLst/>
          </a:prstGeom>
          <a:ln w="12700" cap="flat" cmpd="sng">
            <a:solidFill>
              <a:srgbClr val="3EB8CD"/>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0D75A15-CD47-4739-8612-8B47D9214D67}"/>
              </a:ext>
            </a:extLst>
          </p:cNvPr>
          <p:cNvCxnSpPr>
            <a:cxnSpLocks/>
          </p:cNvCxnSpPr>
          <p:nvPr/>
        </p:nvCxnSpPr>
        <p:spPr>
          <a:xfrm flipV="1">
            <a:off x="5176629" y="4226722"/>
            <a:ext cx="731520" cy="731520"/>
          </a:xfrm>
          <a:prstGeom prst="line">
            <a:avLst/>
          </a:prstGeom>
          <a:ln w="12700">
            <a:solidFill>
              <a:srgbClr val="3EB8CD"/>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6779F3F-8F5F-4FEA-AC5A-33E79D8345A9}"/>
              </a:ext>
            </a:extLst>
          </p:cNvPr>
          <p:cNvSpPr txBox="1"/>
          <p:nvPr/>
        </p:nvSpPr>
        <p:spPr>
          <a:xfrm>
            <a:off x="4098970" y="5169604"/>
            <a:ext cx="2131102" cy="1077218"/>
          </a:xfrm>
          <a:prstGeom prst="rect">
            <a:avLst/>
          </a:prstGeom>
          <a:noFill/>
        </p:spPr>
        <p:txBody>
          <a:bodyPr wrap="square" lIns="0" tIns="0" rIns="0" bIns="0" rtlCol="0" anchor="t">
            <a:spAutoFit/>
          </a:bodyPr>
          <a:lstStyle/>
          <a:p>
            <a:pPr algn="ctr"/>
            <a:r>
              <a:rPr lang="en-US" sz="1600" b="1" dirty="0">
                <a:solidFill>
                  <a:srgbClr val="3EB8CD"/>
                </a:solidFill>
                <a:latin typeface="Candara" panose="020E0502030303020204" pitchFamily="34" charset="0"/>
              </a:rPr>
              <a:t>LOREM IPSUM</a:t>
            </a:r>
          </a:p>
          <a:p>
            <a:pPr algn="ctr"/>
            <a:endParaRPr lang="en-US" sz="2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sp>
        <p:nvSpPr>
          <p:cNvPr id="27" name="Arrow: Chevron 26">
            <a:extLst>
              <a:ext uri="{FF2B5EF4-FFF2-40B4-BE49-F238E27FC236}">
                <a16:creationId xmlns:a16="http://schemas.microsoft.com/office/drawing/2014/main" id="{8726646D-4D4F-4E8D-9D3F-C79583450144}"/>
              </a:ext>
            </a:extLst>
          </p:cNvPr>
          <p:cNvSpPr>
            <a:spLocks noChangeAspect="1"/>
          </p:cNvSpPr>
          <p:nvPr/>
        </p:nvSpPr>
        <p:spPr>
          <a:xfrm>
            <a:off x="6365349" y="3861863"/>
            <a:ext cx="1188720" cy="723569"/>
          </a:xfrm>
          <a:prstGeom prst="chevron">
            <a:avLst/>
          </a:prstGeom>
          <a:solidFill>
            <a:srgbClr val="FFA803"/>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cxnSp>
        <p:nvCxnSpPr>
          <p:cNvPr id="28" name="Straight Connector 27">
            <a:extLst>
              <a:ext uri="{FF2B5EF4-FFF2-40B4-BE49-F238E27FC236}">
                <a16:creationId xmlns:a16="http://schemas.microsoft.com/office/drawing/2014/main" id="{F496AD08-EDB4-47E3-99E0-F07FE577FEE3}"/>
              </a:ext>
            </a:extLst>
          </p:cNvPr>
          <p:cNvCxnSpPr>
            <a:cxnSpLocks/>
          </p:cNvCxnSpPr>
          <p:nvPr/>
        </p:nvCxnSpPr>
        <p:spPr>
          <a:xfrm flipV="1">
            <a:off x="7314304" y="4214951"/>
            <a:ext cx="365760" cy="365760"/>
          </a:xfrm>
          <a:prstGeom prst="line">
            <a:avLst/>
          </a:prstGeom>
          <a:ln w="12700" cap="flat" cmpd="sng">
            <a:solidFill>
              <a:srgbClr val="FFA803"/>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B2B0BDE-E00A-4B02-9BE1-C6EEE3C888B8}"/>
              </a:ext>
            </a:extLst>
          </p:cNvPr>
          <p:cNvCxnSpPr>
            <a:cxnSpLocks/>
          </p:cNvCxnSpPr>
          <p:nvPr/>
        </p:nvCxnSpPr>
        <p:spPr>
          <a:xfrm>
            <a:off x="6959709" y="3489238"/>
            <a:ext cx="731520" cy="730435"/>
          </a:xfrm>
          <a:prstGeom prst="line">
            <a:avLst/>
          </a:prstGeom>
          <a:ln w="12700">
            <a:solidFill>
              <a:srgbClr val="FFA803"/>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B44292A3-26E6-4E9A-8E0A-2E7A71D7B44F}"/>
              </a:ext>
            </a:extLst>
          </p:cNvPr>
          <p:cNvSpPr txBox="1"/>
          <p:nvPr/>
        </p:nvSpPr>
        <p:spPr>
          <a:xfrm>
            <a:off x="5902531" y="2280249"/>
            <a:ext cx="2131102" cy="1077218"/>
          </a:xfrm>
          <a:prstGeom prst="rect">
            <a:avLst/>
          </a:prstGeom>
          <a:noFill/>
        </p:spPr>
        <p:txBody>
          <a:bodyPr wrap="square" lIns="0" tIns="0" rIns="0" bIns="0" rtlCol="0" anchor="t">
            <a:spAutoFit/>
          </a:bodyPr>
          <a:lstStyle/>
          <a:p>
            <a:pPr algn="ctr"/>
            <a:r>
              <a:rPr lang="en-US" sz="1600" b="1" dirty="0">
                <a:solidFill>
                  <a:srgbClr val="FFA803"/>
                </a:solidFill>
                <a:latin typeface="Candara" panose="020E0502030303020204" pitchFamily="34" charset="0"/>
              </a:rPr>
              <a:t>LOREM IPSUM</a:t>
            </a:r>
          </a:p>
          <a:p>
            <a:pPr algn="ctr"/>
            <a:endParaRPr lang="en-US" sz="2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sp>
        <p:nvSpPr>
          <p:cNvPr id="31" name="TextBox 30">
            <a:extLst>
              <a:ext uri="{FF2B5EF4-FFF2-40B4-BE49-F238E27FC236}">
                <a16:creationId xmlns:a16="http://schemas.microsoft.com/office/drawing/2014/main" id="{0C8676FE-8D5A-4135-ACA6-732FE825124A}"/>
              </a:ext>
            </a:extLst>
          </p:cNvPr>
          <p:cNvSpPr txBox="1"/>
          <p:nvPr/>
        </p:nvSpPr>
        <p:spPr>
          <a:xfrm>
            <a:off x="4040363" y="4042055"/>
            <a:ext cx="738661" cy="369332"/>
          </a:xfrm>
          <a:prstGeom prst="rect">
            <a:avLst/>
          </a:prstGeom>
          <a:noFill/>
        </p:spPr>
        <p:txBody>
          <a:bodyPr wrap="square" rtlCol="0">
            <a:spAutoFit/>
          </a:bodyPr>
          <a:lstStyle/>
          <a:p>
            <a:pPr algn="ctr"/>
            <a:r>
              <a:rPr lang="en-US" dirty="0">
                <a:solidFill>
                  <a:srgbClr val="56595E"/>
                </a:solidFill>
                <a:latin typeface="Lato"/>
              </a:rPr>
              <a:t>1999</a:t>
            </a:r>
          </a:p>
        </p:txBody>
      </p:sp>
      <p:sp>
        <p:nvSpPr>
          <p:cNvPr id="32" name="TextBox 31">
            <a:extLst>
              <a:ext uri="{FF2B5EF4-FFF2-40B4-BE49-F238E27FC236}">
                <a16:creationId xmlns:a16="http://schemas.microsoft.com/office/drawing/2014/main" id="{264CB0D1-4508-443A-A50B-8D651DB2CE22}"/>
              </a:ext>
            </a:extLst>
          </p:cNvPr>
          <p:cNvSpPr txBox="1"/>
          <p:nvPr/>
        </p:nvSpPr>
        <p:spPr>
          <a:xfrm>
            <a:off x="5935154" y="4035007"/>
            <a:ext cx="738661" cy="369332"/>
          </a:xfrm>
          <a:prstGeom prst="rect">
            <a:avLst/>
          </a:prstGeom>
          <a:noFill/>
        </p:spPr>
        <p:txBody>
          <a:bodyPr wrap="square" rtlCol="0">
            <a:spAutoFit/>
          </a:bodyPr>
          <a:lstStyle/>
          <a:p>
            <a:pPr algn="ctr"/>
            <a:r>
              <a:rPr lang="en-US" dirty="0">
                <a:solidFill>
                  <a:srgbClr val="56595E"/>
                </a:solidFill>
                <a:latin typeface="Lato"/>
              </a:rPr>
              <a:t>2006</a:t>
            </a:r>
          </a:p>
        </p:txBody>
      </p:sp>
      <p:sp>
        <p:nvSpPr>
          <p:cNvPr id="33" name="Arrow: Chevron 32">
            <a:extLst>
              <a:ext uri="{FF2B5EF4-FFF2-40B4-BE49-F238E27FC236}">
                <a16:creationId xmlns:a16="http://schemas.microsoft.com/office/drawing/2014/main" id="{CD5863A4-D8C3-46F4-83C8-84504E93CE2E}"/>
              </a:ext>
            </a:extLst>
          </p:cNvPr>
          <p:cNvSpPr>
            <a:spLocks noChangeAspect="1"/>
          </p:cNvSpPr>
          <p:nvPr/>
        </p:nvSpPr>
        <p:spPr>
          <a:xfrm>
            <a:off x="8244630" y="3864937"/>
            <a:ext cx="1188720" cy="723569"/>
          </a:xfrm>
          <a:prstGeom prst="chevron">
            <a:avLst/>
          </a:prstGeom>
          <a:solidFill>
            <a:srgbClr val="01AA8D"/>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cxnSp>
        <p:nvCxnSpPr>
          <p:cNvPr id="34" name="Straight Connector 33">
            <a:extLst>
              <a:ext uri="{FF2B5EF4-FFF2-40B4-BE49-F238E27FC236}">
                <a16:creationId xmlns:a16="http://schemas.microsoft.com/office/drawing/2014/main" id="{446D3BC1-6149-4A4B-A5E8-36B0C0C0F96E}"/>
              </a:ext>
            </a:extLst>
          </p:cNvPr>
          <p:cNvCxnSpPr/>
          <p:nvPr/>
        </p:nvCxnSpPr>
        <p:spPr>
          <a:xfrm>
            <a:off x="9205645" y="3852114"/>
            <a:ext cx="361507" cy="365760"/>
          </a:xfrm>
          <a:prstGeom prst="line">
            <a:avLst/>
          </a:prstGeom>
          <a:ln w="12700" cap="flat" cmpd="sng">
            <a:solidFill>
              <a:srgbClr val="01AA8D"/>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0392F19-DFDE-42EC-A82E-22C7CE3336B1}"/>
              </a:ext>
            </a:extLst>
          </p:cNvPr>
          <p:cNvCxnSpPr>
            <a:cxnSpLocks/>
          </p:cNvCxnSpPr>
          <p:nvPr/>
        </p:nvCxnSpPr>
        <p:spPr>
          <a:xfrm flipV="1">
            <a:off x="8851098" y="4226722"/>
            <a:ext cx="731520" cy="731520"/>
          </a:xfrm>
          <a:prstGeom prst="line">
            <a:avLst/>
          </a:prstGeom>
          <a:ln w="12700">
            <a:solidFill>
              <a:srgbClr val="01AA8D"/>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796972D1-4EC0-4F0A-BFC0-1BB54D8D0943}"/>
              </a:ext>
            </a:extLst>
          </p:cNvPr>
          <p:cNvSpPr txBox="1"/>
          <p:nvPr/>
        </p:nvSpPr>
        <p:spPr>
          <a:xfrm>
            <a:off x="7773439" y="5169604"/>
            <a:ext cx="2131102" cy="1077218"/>
          </a:xfrm>
          <a:prstGeom prst="rect">
            <a:avLst/>
          </a:prstGeom>
          <a:noFill/>
        </p:spPr>
        <p:txBody>
          <a:bodyPr wrap="square" lIns="0" tIns="0" rIns="0" bIns="0" rtlCol="0" anchor="t">
            <a:spAutoFit/>
          </a:bodyPr>
          <a:lstStyle/>
          <a:p>
            <a:pPr algn="ctr"/>
            <a:r>
              <a:rPr lang="en-US" sz="1600" b="1" dirty="0">
                <a:solidFill>
                  <a:srgbClr val="01AA8D"/>
                </a:solidFill>
                <a:latin typeface="Candara" panose="020E0502030303020204" pitchFamily="34" charset="0"/>
              </a:rPr>
              <a:t>LOREM IPSUM</a:t>
            </a:r>
          </a:p>
          <a:p>
            <a:pPr algn="ctr"/>
            <a:endParaRPr lang="en-US" sz="2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sp>
        <p:nvSpPr>
          <p:cNvPr id="37" name="Arrow: Chevron 36">
            <a:extLst>
              <a:ext uri="{FF2B5EF4-FFF2-40B4-BE49-F238E27FC236}">
                <a16:creationId xmlns:a16="http://schemas.microsoft.com/office/drawing/2014/main" id="{85451ADA-FB33-4D00-A283-2971C521B935}"/>
              </a:ext>
            </a:extLst>
          </p:cNvPr>
          <p:cNvSpPr>
            <a:spLocks noChangeAspect="1"/>
          </p:cNvSpPr>
          <p:nvPr/>
        </p:nvSpPr>
        <p:spPr>
          <a:xfrm>
            <a:off x="10039818" y="3861863"/>
            <a:ext cx="1188720" cy="723569"/>
          </a:xfrm>
          <a:prstGeom prst="chevron">
            <a:avLst/>
          </a:prstGeom>
          <a:solidFill>
            <a:srgbClr val="4781CB"/>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cxnSp>
        <p:nvCxnSpPr>
          <p:cNvPr id="38" name="Straight Connector 37">
            <a:extLst>
              <a:ext uri="{FF2B5EF4-FFF2-40B4-BE49-F238E27FC236}">
                <a16:creationId xmlns:a16="http://schemas.microsoft.com/office/drawing/2014/main" id="{6758232C-168D-42F0-B34B-FE9366A93D2B}"/>
              </a:ext>
            </a:extLst>
          </p:cNvPr>
          <p:cNvCxnSpPr>
            <a:cxnSpLocks/>
          </p:cNvCxnSpPr>
          <p:nvPr/>
        </p:nvCxnSpPr>
        <p:spPr>
          <a:xfrm flipV="1">
            <a:off x="10989305" y="4239813"/>
            <a:ext cx="365760" cy="365760"/>
          </a:xfrm>
          <a:prstGeom prst="line">
            <a:avLst/>
          </a:prstGeom>
          <a:ln w="12700" cap="flat" cmpd="sng">
            <a:solidFill>
              <a:srgbClr val="4781CB"/>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B8B303E-E9B4-4873-8F20-E0594585C50C}"/>
              </a:ext>
            </a:extLst>
          </p:cNvPr>
          <p:cNvCxnSpPr>
            <a:cxnSpLocks/>
          </p:cNvCxnSpPr>
          <p:nvPr/>
        </p:nvCxnSpPr>
        <p:spPr>
          <a:xfrm>
            <a:off x="10634178" y="3489238"/>
            <a:ext cx="731520" cy="730435"/>
          </a:xfrm>
          <a:prstGeom prst="line">
            <a:avLst/>
          </a:prstGeom>
          <a:ln w="12700">
            <a:solidFill>
              <a:srgbClr val="4781CB"/>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6841A557-3386-4916-BB54-36D6DFFE583A}"/>
              </a:ext>
            </a:extLst>
          </p:cNvPr>
          <p:cNvSpPr txBox="1"/>
          <p:nvPr/>
        </p:nvSpPr>
        <p:spPr>
          <a:xfrm>
            <a:off x="9577000" y="2280249"/>
            <a:ext cx="2131102" cy="1077218"/>
          </a:xfrm>
          <a:prstGeom prst="rect">
            <a:avLst/>
          </a:prstGeom>
          <a:noFill/>
        </p:spPr>
        <p:txBody>
          <a:bodyPr wrap="square" lIns="0" tIns="0" rIns="0" bIns="0" rtlCol="0" anchor="t">
            <a:spAutoFit/>
          </a:bodyPr>
          <a:lstStyle/>
          <a:p>
            <a:pPr algn="ctr"/>
            <a:r>
              <a:rPr lang="en-US" sz="1600" b="1" dirty="0">
                <a:solidFill>
                  <a:srgbClr val="4781CB"/>
                </a:solidFill>
                <a:latin typeface="Candara" panose="020E0502030303020204" pitchFamily="34" charset="0"/>
              </a:rPr>
              <a:t>LOREM IPSUM</a:t>
            </a:r>
          </a:p>
          <a:p>
            <a:pPr algn="ctr"/>
            <a:endParaRPr lang="en-US" sz="2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sp>
        <p:nvSpPr>
          <p:cNvPr id="41" name="TextBox 40">
            <a:extLst>
              <a:ext uri="{FF2B5EF4-FFF2-40B4-BE49-F238E27FC236}">
                <a16:creationId xmlns:a16="http://schemas.microsoft.com/office/drawing/2014/main" id="{742A105D-5471-4EA4-8F9F-B61AB235ECDA}"/>
              </a:ext>
            </a:extLst>
          </p:cNvPr>
          <p:cNvSpPr txBox="1"/>
          <p:nvPr/>
        </p:nvSpPr>
        <p:spPr>
          <a:xfrm>
            <a:off x="7714832" y="4042055"/>
            <a:ext cx="738661" cy="369332"/>
          </a:xfrm>
          <a:prstGeom prst="rect">
            <a:avLst/>
          </a:prstGeom>
          <a:noFill/>
        </p:spPr>
        <p:txBody>
          <a:bodyPr wrap="square" rtlCol="0">
            <a:spAutoFit/>
          </a:bodyPr>
          <a:lstStyle/>
          <a:p>
            <a:pPr algn="ctr"/>
            <a:r>
              <a:rPr lang="en-US" dirty="0">
                <a:solidFill>
                  <a:srgbClr val="56595E"/>
                </a:solidFill>
                <a:latin typeface="Lato"/>
              </a:rPr>
              <a:t>2012</a:t>
            </a:r>
          </a:p>
        </p:txBody>
      </p:sp>
      <p:sp>
        <p:nvSpPr>
          <p:cNvPr id="42" name="TextBox 41">
            <a:extLst>
              <a:ext uri="{FF2B5EF4-FFF2-40B4-BE49-F238E27FC236}">
                <a16:creationId xmlns:a16="http://schemas.microsoft.com/office/drawing/2014/main" id="{053FD233-9D93-4978-A969-E1174F7F316A}"/>
              </a:ext>
            </a:extLst>
          </p:cNvPr>
          <p:cNvSpPr txBox="1"/>
          <p:nvPr/>
        </p:nvSpPr>
        <p:spPr>
          <a:xfrm>
            <a:off x="9609623" y="4035007"/>
            <a:ext cx="738661" cy="369332"/>
          </a:xfrm>
          <a:prstGeom prst="rect">
            <a:avLst/>
          </a:prstGeom>
          <a:noFill/>
        </p:spPr>
        <p:txBody>
          <a:bodyPr wrap="square" rtlCol="0">
            <a:spAutoFit/>
          </a:bodyPr>
          <a:lstStyle/>
          <a:p>
            <a:pPr algn="ctr"/>
            <a:r>
              <a:rPr lang="en-US" dirty="0">
                <a:solidFill>
                  <a:srgbClr val="56595E"/>
                </a:solidFill>
                <a:latin typeface="Lato"/>
              </a:rPr>
              <a:t>2018</a:t>
            </a:r>
          </a:p>
        </p:txBody>
      </p:sp>
      <p:pic>
        <p:nvPicPr>
          <p:cNvPr id="43" name="Picture 42">
            <a:hlinkClick r:id="rId2"/>
            <a:extLst>
              <a:ext uri="{FF2B5EF4-FFF2-40B4-BE49-F238E27FC236}">
                <a16:creationId xmlns:a16="http://schemas.microsoft.com/office/drawing/2014/main" id="{520D5B57-24C8-40AB-87BF-F541DB3B1E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1361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0-#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0-#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childTnLst>
                          </p:cTn>
                        </p:par>
                        <p:par>
                          <p:cTn id="22" fill="hold">
                            <p:stCondLst>
                              <p:cond delay="2000"/>
                            </p:stCondLst>
                            <p:childTnLst>
                              <p:par>
                                <p:cTn id="23" presetID="22" presetClass="entr" presetSubtype="2"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 presetClass="entr" presetSubtype="8"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0-#ppt_w/2"/>
                                          </p:val>
                                        </p:tav>
                                        <p:tav tm="100000">
                                          <p:val>
                                            <p:strVal val="#ppt_x"/>
                                          </p:val>
                                        </p:tav>
                                      </p:tavLst>
                                    </p:anim>
                                    <p:anim calcmode="lin" valueType="num">
                                      <p:cBhvr additive="base">
                                        <p:cTn id="36" dur="500" fill="hold"/>
                                        <p:tgtEl>
                                          <p:spTgt spid="22"/>
                                        </p:tgtEl>
                                        <p:attrNameLst>
                                          <p:attrName>ppt_y</p:attrName>
                                        </p:attrNameLst>
                                      </p:cBhvr>
                                      <p:tavLst>
                                        <p:tav tm="0">
                                          <p:val>
                                            <p:strVal val="#ppt_y"/>
                                          </p:val>
                                        </p:tav>
                                        <p:tav tm="100000">
                                          <p:val>
                                            <p:strVal val="#ppt_y"/>
                                          </p:val>
                                        </p:tav>
                                      </p:tavLst>
                                    </p:anim>
                                  </p:childTnLst>
                                </p:cTn>
                              </p:par>
                            </p:childTnLst>
                          </p:cTn>
                        </p:par>
                        <p:par>
                          <p:cTn id="37" fill="hold">
                            <p:stCondLst>
                              <p:cond delay="4000"/>
                            </p:stCondLst>
                            <p:childTnLst>
                              <p:par>
                                <p:cTn id="38" presetID="2" presetClass="entr" presetSubtype="8"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0-#ppt_w/2"/>
                                          </p:val>
                                        </p:tav>
                                        <p:tav tm="100000">
                                          <p:val>
                                            <p:strVal val="#ppt_x"/>
                                          </p:val>
                                        </p:tav>
                                      </p:tavLst>
                                    </p:anim>
                                    <p:anim calcmode="lin" valueType="num">
                                      <p:cBhvr additive="base">
                                        <p:cTn id="41" dur="500" fill="hold"/>
                                        <p:tgtEl>
                                          <p:spTgt spid="12"/>
                                        </p:tgtEl>
                                        <p:attrNameLst>
                                          <p:attrName>ppt_y</p:attrName>
                                        </p:attrNameLst>
                                      </p:cBhvr>
                                      <p:tavLst>
                                        <p:tav tm="0">
                                          <p:val>
                                            <p:strVal val="#ppt_y"/>
                                          </p:val>
                                        </p:tav>
                                        <p:tav tm="100000">
                                          <p:val>
                                            <p:strVal val="#ppt_y"/>
                                          </p:val>
                                        </p:tav>
                                      </p:tavLst>
                                    </p:anim>
                                  </p:childTnLst>
                                </p:cTn>
                              </p:par>
                            </p:childTnLst>
                          </p:cTn>
                        </p:par>
                        <p:par>
                          <p:cTn id="42" fill="hold">
                            <p:stCondLst>
                              <p:cond delay="4500"/>
                            </p:stCondLst>
                            <p:childTnLst>
                              <p:par>
                                <p:cTn id="43" presetID="22" presetClass="entr" presetSubtype="8"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childTnLst>
                          </p:cTn>
                        </p:par>
                        <p:par>
                          <p:cTn id="46" fill="hold">
                            <p:stCondLst>
                              <p:cond delay="5000"/>
                            </p:stCondLst>
                            <p:childTnLst>
                              <p:par>
                                <p:cTn id="47" presetID="22" presetClass="entr" presetSubtype="2"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right)">
                                      <p:cBhvr>
                                        <p:cTn id="49" dur="500"/>
                                        <p:tgtEl>
                                          <p:spTgt spid="14"/>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500" fill="hold"/>
                                        <p:tgtEl>
                                          <p:spTgt spid="31"/>
                                        </p:tgtEl>
                                        <p:attrNameLst>
                                          <p:attrName>ppt_x</p:attrName>
                                        </p:attrNameLst>
                                      </p:cBhvr>
                                      <p:tavLst>
                                        <p:tav tm="0">
                                          <p:val>
                                            <p:strVal val="0-#ppt_w/2"/>
                                          </p:val>
                                        </p:tav>
                                        <p:tav tm="100000">
                                          <p:val>
                                            <p:strVal val="#ppt_x"/>
                                          </p:val>
                                        </p:tav>
                                      </p:tavLst>
                                    </p:anim>
                                    <p:anim calcmode="lin" valueType="num">
                                      <p:cBhvr additive="base">
                                        <p:cTn id="60" dur="500" fill="hold"/>
                                        <p:tgtEl>
                                          <p:spTgt spid="31"/>
                                        </p:tgtEl>
                                        <p:attrNameLst>
                                          <p:attrName>ppt_y</p:attrName>
                                        </p:attrNameLst>
                                      </p:cBhvr>
                                      <p:tavLst>
                                        <p:tav tm="0">
                                          <p:val>
                                            <p:strVal val="#ppt_y"/>
                                          </p:val>
                                        </p:tav>
                                        <p:tav tm="100000">
                                          <p:val>
                                            <p:strVal val="#ppt_y"/>
                                          </p:val>
                                        </p:tav>
                                      </p:tavLst>
                                    </p:anim>
                                  </p:childTnLst>
                                </p:cTn>
                              </p:par>
                            </p:childTnLst>
                          </p:cTn>
                        </p:par>
                        <p:par>
                          <p:cTn id="61" fill="hold">
                            <p:stCondLst>
                              <p:cond delay="7000"/>
                            </p:stCondLst>
                            <p:childTnLst>
                              <p:par>
                                <p:cTn id="62" presetID="2" presetClass="entr" presetSubtype="8" fill="hold" grpId="0" nodeType="afterEffect">
                                  <p:stCondLst>
                                    <p:cond delay="0"/>
                                  </p:stCondLst>
                                  <p:childTnLst>
                                    <p:set>
                                      <p:cBhvr>
                                        <p:cTn id="63" dur="1" fill="hold">
                                          <p:stCondLst>
                                            <p:cond delay="0"/>
                                          </p:stCondLst>
                                        </p:cTn>
                                        <p:tgtEl>
                                          <p:spTgt spid="23"/>
                                        </p:tgtEl>
                                        <p:attrNameLst>
                                          <p:attrName>style.visibility</p:attrName>
                                        </p:attrNameLst>
                                      </p:cBhvr>
                                      <p:to>
                                        <p:strVal val="visible"/>
                                      </p:to>
                                    </p:set>
                                    <p:anim calcmode="lin" valueType="num">
                                      <p:cBhvr additive="base">
                                        <p:cTn id="64" dur="500" fill="hold"/>
                                        <p:tgtEl>
                                          <p:spTgt spid="23"/>
                                        </p:tgtEl>
                                        <p:attrNameLst>
                                          <p:attrName>ppt_x</p:attrName>
                                        </p:attrNameLst>
                                      </p:cBhvr>
                                      <p:tavLst>
                                        <p:tav tm="0">
                                          <p:val>
                                            <p:strVal val="0-#ppt_w/2"/>
                                          </p:val>
                                        </p:tav>
                                        <p:tav tm="100000">
                                          <p:val>
                                            <p:strVal val="#ppt_x"/>
                                          </p:val>
                                        </p:tav>
                                      </p:tavLst>
                                    </p:anim>
                                    <p:anim calcmode="lin" valueType="num">
                                      <p:cBhvr additive="base">
                                        <p:cTn id="65" dur="500" fill="hold"/>
                                        <p:tgtEl>
                                          <p:spTgt spid="23"/>
                                        </p:tgtEl>
                                        <p:attrNameLst>
                                          <p:attrName>ppt_y</p:attrName>
                                        </p:attrNameLst>
                                      </p:cBhvr>
                                      <p:tavLst>
                                        <p:tav tm="0">
                                          <p:val>
                                            <p:strVal val="#ppt_y"/>
                                          </p:val>
                                        </p:tav>
                                        <p:tav tm="100000">
                                          <p:val>
                                            <p:strVal val="#ppt_y"/>
                                          </p:val>
                                        </p:tav>
                                      </p:tavLst>
                                    </p:anim>
                                  </p:childTnLst>
                                </p:cTn>
                              </p:par>
                            </p:childTnLst>
                          </p:cTn>
                        </p:par>
                        <p:par>
                          <p:cTn id="66" fill="hold">
                            <p:stCondLst>
                              <p:cond delay="7500"/>
                            </p:stCondLst>
                            <p:childTnLst>
                              <p:par>
                                <p:cTn id="67" presetID="22" presetClass="entr" presetSubtype="8" fill="hold" nodeType="after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500"/>
                                        <p:tgtEl>
                                          <p:spTgt spid="24"/>
                                        </p:tgtEl>
                                      </p:cBhvr>
                                    </p:animEffect>
                                  </p:childTnLst>
                                </p:cTn>
                              </p:par>
                            </p:childTnLst>
                          </p:cTn>
                        </p:par>
                        <p:par>
                          <p:cTn id="70" fill="hold">
                            <p:stCondLst>
                              <p:cond delay="8000"/>
                            </p:stCondLst>
                            <p:childTnLst>
                              <p:par>
                                <p:cTn id="71" presetID="22" presetClass="entr" presetSubtype="2" fill="hold"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right)">
                                      <p:cBhvr>
                                        <p:cTn id="73" dur="500"/>
                                        <p:tgtEl>
                                          <p:spTgt spid="25"/>
                                        </p:tgtEl>
                                      </p:cBhvr>
                                    </p:animEffect>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2" presetClass="entr" presetSubtype="8"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 calcmode="lin" valueType="num">
                                      <p:cBhvr additive="base">
                                        <p:cTn id="83" dur="500" fill="hold"/>
                                        <p:tgtEl>
                                          <p:spTgt spid="32"/>
                                        </p:tgtEl>
                                        <p:attrNameLst>
                                          <p:attrName>ppt_x</p:attrName>
                                        </p:attrNameLst>
                                      </p:cBhvr>
                                      <p:tavLst>
                                        <p:tav tm="0">
                                          <p:val>
                                            <p:strVal val="0-#ppt_w/2"/>
                                          </p:val>
                                        </p:tav>
                                        <p:tav tm="100000">
                                          <p:val>
                                            <p:strVal val="#ppt_x"/>
                                          </p:val>
                                        </p:tav>
                                      </p:tavLst>
                                    </p:anim>
                                    <p:anim calcmode="lin" valueType="num">
                                      <p:cBhvr additive="base">
                                        <p:cTn id="84" dur="500" fill="hold"/>
                                        <p:tgtEl>
                                          <p:spTgt spid="32"/>
                                        </p:tgtEl>
                                        <p:attrNameLst>
                                          <p:attrName>ppt_y</p:attrName>
                                        </p:attrNameLst>
                                      </p:cBhvr>
                                      <p:tavLst>
                                        <p:tav tm="0">
                                          <p:val>
                                            <p:strVal val="#ppt_y"/>
                                          </p:val>
                                        </p:tav>
                                        <p:tav tm="100000">
                                          <p:val>
                                            <p:strVal val="#ppt_y"/>
                                          </p:val>
                                        </p:tav>
                                      </p:tavLst>
                                    </p:anim>
                                  </p:childTnLst>
                                </p:cTn>
                              </p:par>
                            </p:childTnLst>
                          </p:cTn>
                        </p:par>
                        <p:par>
                          <p:cTn id="85" fill="hold">
                            <p:stCondLst>
                              <p:cond delay="10000"/>
                            </p:stCondLst>
                            <p:childTnLst>
                              <p:par>
                                <p:cTn id="86" presetID="2" presetClass="entr" presetSubtype="8"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 calcmode="lin" valueType="num">
                                      <p:cBhvr additive="base">
                                        <p:cTn id="88" dur="500" fill="hold"/>
                                        <p:tgtEl>
                                          <p:spTgt spid="27"/>
                                        </p:tgtEl>
                                        <p:attrNameLst>
                                          <p:attrName>ppt_x</p:attrName>
                                        </p:attrNameLst>
                                      </p:cBhvr>
                                      <p:tavLst>
                                        <p:tav tm="0">
                                          <p:val>
                                            <p:strVal val="0-#ppt_w/2"/>
                                          </p:val>
                                        </p:tav>
                                        <p:tav tm="100000">
                                          <p:val>
                                            <p:strVal val="#ppt_x"/>
                                          </p:val>
                                        </p:tav>
                                      </p:tavLst>
                                    </p:anim>
                                    <p:anim calcmode="lin" valueType="num">
                                      <p:cBhvr additive="base">
                                        <p:cTn id="89" dur="500" fill="hold"/>
                                        <p:tgtEl>
                                          <p:spTgt spid="27"/>
                                        </p:tgtEl>
                                        <p:attrNameLst>
                                          <p:attrName>ppt_y</p:attrName>
                                        </p:attrNameLst>
                                      </p:cBhvr>
                                      <p:tavLst>
                                        <p:tav tm="0">
                                          <p:val>
                                            <p:strVal val="#ppt_y"/>
                                          </p:val>
                                        </p:tav>
                                        <p:tav tm="100000">
                                          <p:val>
                                            <p:strVal val="#ppt_y"/>
                                          </p:val>
                                        </p:tav>
                                      </p:tavLst>
                                    </p:anim>
                                  </p:childTnLst>
                                </p:cTn>
                              </p:par>
                            </p:childTnLst>
                          </p:cTn>
                        </p:par>
                        <p:par>
                          <p:cTn id="90" fill="hold">
                            <p:stCondLst>
                              <p:cond delay="10500"/>
                            </p:stCondLst>
                            <p:childTnLst>
                              <p:par>
                                <p:cTn id="91" presetID="22" presetClass="entr" presetSubtype="8"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wipe(left)">
                                      <p:cBhvr>
                                        <p:cTn id="93" dur="500"/>
                                        <p:tgtEl>
                                          <p:spTgt spid="28"/>
                                        </p:tgtEl>
                                      </p:cBhvr>
                                    </p:animEffect>
                                  </p:childTnLst>
                                </p:cTn>
                              </p:par>
                            </p:childTnLst>
                          </p:cTn>
                        </p:par>
                        <p:par>
                          <p:cTn id="94" fill="hold">
                            <p:stCondLst>
                              <p:cond delay="11000"/>
                            </p:stCondLst>
                            <p:childTnLst>
                              <p:par>
                                <p:cTn id="95" presetID="22" presetClass="entr" presetSubtype="2" fill="hold" nodeType="after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wipe(right)">
                                      <p:cBhvr>
                                        <p:cTn id="97" dur="500"/>
                                        <p:tgtEl>
                                          <p:spTgt spid="29"/>
                                        </p:tgtEl>
                                      </p:cBhvr>
                                    </p:animEffect>
                                  </p:childTnLst>
                                </p:cTn>
                              </p:par>
                            </p:childTnLst>
                          </p:cTn>
                        </p:par>
                        <p:par>
                          <p:cTn id="98" fill="hold">
                            <p:stCondLst>
                              <p:cond delay="11500"/>
                            </p:stCondLst>
                            <p:childTnLst>
                              <p:par>
                                <p:cTn id="99" presetID="47" presetClass="entr" presetSubtype="0" fill="hold" grpId="0" nodeType="afterEffect">
                                  <p:stCondLst>
                                    <p:cond delay="0"/>
                                  </p:stCondLst>
                                  <p:childTnLst>
                                    <p:set>
                                      <p:cBhvr>
                                        <p:cTn id="100" dur="1" fill="hold">
                                          <p:stCondLst>
                                            <p:cond delay="0"/>
                                          </p:stCondLst>
                                        </p:cTn>
                                        <p:tgtEl>
                                          <p:spTgt spid="30"/>
                                        </p:tgtEl>
                                        <p:attrNameLst>
                                          <p:attrName>style.visibility</p:attrName>
                                        </p:attrNameLst>
                                      </p:cBhvr>
                                      <p:to>
                                        <p:strVal val="visible"/>
                                      </p:to>
                                    </p:set>
                                    <p:animEffect transition="in" filter="fade">
                                      <p:cBhvr>
                                        <p:cTn id="101" dur="1000"/>
                                        <p:tgtEl>
                                          <p:spTgt spid="30"/>
                                        </p:tgtEl>
                                      </p:cBhvr>
                                    </p:animEffect>
                                    <p:anim calcmode="lin" valueType="num">
                                      <p:cBhvr>
                                        <p:cTn id="102" dur="1000" fill="hold"/>
                                        <p:tgtEl>
                                          <p:spTgt spid="30"/>
                                        </p:tgtEl>
                                        <p:attrNameLst>
                                          <p:attrName>ppt_x</p:attrName>
                                        </p:attrNameLst>
                                      </p:cBhvr>
                                      <p:tavLst>
                                        <p:tav tm="0">
                                          <p:val>
                                            <p:strVal val="#ppt_x"/>
                                          </p:val>
                                        </p:tav>
                                        <p:tav tm="100000">
                                          <p:val>
                                            <p:strVal val="#ppt_x"/>
                                          </p:val>
                                        </p:tav>
                                      </p:tavLst>
                                    </p:anim>
                                    <p:anim calcmode="lin" valueType="num">
                                      <p:cBhvr>
                                        <p:cTn id="103" dur="1000" fill="hold"/>
                                        <p:tgtEl>
                                          <p:spTgt spid="30"/>
                                        </p:tgtEl>
                                        <p:attrNameLst>
                                          <p:attrName>ppt_y</p:attrName>
                                        </p:attrNameLst>
                                      </p:cBhvr>
                                      <p:tavLst>
                                        <p:tav tm="0">
                                          <p:val>
                                            <p:strVal val="#ppt_y-.1"/>
                                          </p:val>
                                        </p:tav>
                                        <p:tav tm="100000">
                                          <p:val>
                                            <p:strVal val="#ppt_y"/>
                                          </p:val>
                                        </p:tav>
                                      </p:tavLst>
                                    </p:anim>
                                  </p:childTnLst>
                                </p:cTn>
                              </p:par>
                            </p:childTnLst>
                          </p:cTn>
                        </p:par>
                        <p:par>
                          <p:cTn id="104" fill="hold">
                            <p:stCondLst>
                              <p:cond delay="12500"/>
                            </p:stCondLst>
                            <p:childTnLst>
                              <p:par>
                                <p:cTn id="105" presetID="2" presetClass="entr" presetSubtype="8" fill="hold" grpId="0" nodeType="afterEffect">
                                  <p:stCondLst>
                                    <p:cond delay="0"/>
                                  </p:stCondLst>
                                  <p:childTnLst>
                                    <p:set>
                                      <p:cBhvr>
                                        <p:cTn id="106" dur="1" fill="hold">
                                          <p:stCondLst>
                                            <p:cond delay="0"/>
                                          </p:stCondLst>
                                        </p:cTn>
                                        <p:tgtEl>
                                          <p:spTgt spid="41"/>
                                        </p:tgtEl>
                                        <p:attrNameLst>
                                          <p:attrName>style.visibility</p:attrName>
                                        </p:attrNameLst>
                                      </p:cBhvr>
                                      <p:to>
                                        <p:strVal val="visible"/>
                                      </p:to>
                                    </p:set>
                                    <p:anim calcmode="lin" valueType="num">
                                      <p:cBhvr additive="base">
                                        <p:cTn id="107" dur="500" fill="hold"/>
                                        <p:tgtEl>
                                          <p:spTgt spid="41"/>
                                        </p:tgtEl>
                                        <p:attrNameLst>
                                          <p:attrName>ppt_x</p:attrName>
                                        </p:attrNameLst>
                                      </p:cBhvr>
                                      <p:tavLst>
                                        <p:tav tm="0">
                                          <p:val>
                                            <p:strVal val="0-#ppt_w/2"/>
                                          </p:val>
                                        </p:tav>
                                        <p:tav tm="100000">
                                          <p:val>
                                            <p:strVal val="#ppt_x"/>
                                          </p:val>
                                        </p:tav>
                                      </p:tavLst>
                                    </p:anim>
                                    <p:anim calcmode="lin" valueType="num">
                                      <p:cBhvr additive="base">
                                        <p:cTn id="108" dur="500" fill="hold"/>
                                        <p:tgtEl>
                                          <p:spTgt spid="41"/>
                                        </p:tgtEl>
                                        <p:attrNameLst>
                                          <p:attrName>ppt_y</p:attrName>
                                        </p:attrNameLst>
                                      </p:cBhvr>
                                      <p:tavLst>
                                        <p:tav tm="0">
                                          <p:val>
                                            <p:strVal val="#ppt_y"/>
                                          </p:val>
                                        </p:tav>
                                        <p:tav tm="100000">
                                          <p:val>
                                            <p:strVal val="#ppt_y"/>
                                          </p:val>
                                        </p:tav>
                                      </p:tavLst>
                                    </p:anim>
                                  </p:childTnLst>
                                </p:cTn>
                              </p:par>
                            </p:childTnLst>
                          </p:cTn>
                        </p:par>
                        <p:par>
                          <p:cTn id="109" fill="hold">
                            <p:stCondLst>
                              <p:cond delay="13000"/>
                            </p:stCondLst>
                            <p:childTnLst>
                              <p:par>
                                <p:cTn id="110" presetID="2" presetClass="entr" presetSubtype="8" fill="hold" grpId="0" nodeType="afterEffect">
                                  <p:stCondLst>
                                    <p:cond delay="0"/>
                                  </p:stCondLst>
                                  <p:childTnLst>
                                    <p:set>
                                      <p:cBhvr>
                                        <p:cTn id="111" dur="1" fill="hold">
                                          <p:stCondLst>
                                            <p:cond delay="0"/>
                                          </p:stCondLst>
                                        </p:cTn>
                                        <p:tgtEl>
                                          <p:spTgt spid="33"/>
                                        </p:tgtEl>
                                        <p:attrNameLst>
                                          <p:attrName>style.visibility</p:attrName>
                                        </p:attrNameLst>
                                      </p:cBhvr>
                                      <p:to>
                                        <p:strVal val="visible"/>
                                      </p:to>
                                    </p:set>
                                    <p:anim calcmode="lin" valueType="num">
                                      <p:cBhvr additive="base">
                                        <p:cTn id="112" dur="500" fill="hold"/>
                                        <p:tgtEl>
                                          <p:spTgt spid="33"/>
                                        </p:tgtEl>
                                        <p:attrNameLst>
                                          <p:attrName>ppt_x</p:attrName>
                                        </p:attrNameLst>
                                      </p:cBhvr>
                                      <p:tavLst>
                                        <p:tav tm="0">
                                          <p:val>
                                            <p:strVal val="0-#ppt_w/2"/>
                                          </p:val>
                                        </p:tav>
                                        <p:tav tm="100000">
                                          <p:val>
                                            <p:strVal val="#ppt_x"/>
                                          </p:val>
                                        </p:tav>
                                      </p:tavLst>
                                    </p:anim>
                                    <p:anim calcmode="lin" valueType="num">
                                      <p:cBhvr additive="base">
                                        <p:cTn id="113" dur="500" fill="hold"/>
                                        <p:tgtEl>
                                          <p:spTgt spid="33"/>
                                        </p:tgtEl>
                                        <p:attrNameLst>
                                          <p:attrName>ppt_y</p:attrName>
                                        </p:attrNameLst>
                                      </p:cBhvr>
                                      <p:tavLst>
                                        <p:tav tm="0">
                                          <p:val>
                                            <p:strVal val="#ppt_y"/>
                                          </p:val>
                                        </p:tav>
                                        <p:tav tm="100000">
                                          <p:val>
                                            <p:strVal val="#ppt_y"/>
                                          </p:val>
                                        </p:tav>
                                      </p:tavLst>
                                    </p:anim>
                                  </p:childTnLst>
                                </p:cTn>
                              </p:par>
                            </p:childTnLst>
                          </p:cTn>
                        </p:par>
                        <p:par>
                          <p:cTn id="114" fill="hold">
                            <p:stCondLst>
                              <p:cond delay="13500"/>
                            </p:stCondLst>
                            <p:childTnLst>
                              <p:par>
                                <p:cTn id="115" presetID="22" presetClass="entr" presetSubtype="8" fill="hold" nodeType="afterEffect">
                                  <p:stCondLst>
                                    <p:cond delay="0"/>
                                  </p:stCondLst>
                                  <p:childTnLst>
                                    <p:set>
                                      <p:cBhvr>
                                        <p:cTn id="116" dur="1" fill="hold">
                                          <p:stCondLst>
                                            <p:cond delay="0"/>
                                          </p:stCondLst>
                                        </p:cTn>
                                        <p:tgtEl>
                                          <p:spTgt spid="34"/>
                                        </p:tgtEl>
                                        <p:attrNameLst>
                                          <p:attrName>style.visibility</p:attrName>
                                        </p:attrNameLst>
                                      </p:cBhvr>
                                      <p:to>
                                        <p:strVal val="visible"/>
                                      </p:to>
                                    </p:set>
                                    <p:animEffect transition="in" filter="wipe(left)">
                                      <p:cBhvr>
                                        <p:cTn id="117" dur="500"/>
                                        <p:tgtEl>
                                          <p:spTgt spid="34"/>
                                        </p:tgtEl>
                                      </p:cBhvr>
                                    </p:animEffect>
                                  </p:childTnLst>
                                </p:cTn>
                              </p:par>
                            </p:childTnLst>
                          </p:cTn>
                        </p:par>
                        <p:par>
                          <p:cTn id="118" fill="hold">
                            <p:stCondLst>
                              <p:cond delay="14000"/>
                            </p:stCondLst>
                            <p:childTnLst>
                              <p:par>
                                <p:cTn id="119" presetID="22" presetClass="entr" presetSubtype="2" fill="hold" nodeType="afterEffect">
                                  <p:stCondLst>
                                    <p:cond delay="0"/>
                                  </p:stCondLst>
                                  <p:childTnLst>
                                    <p:set>
                                      <p:cBhvr>
                                        <p:cTn id="120" dur="1" fill="hold">
                                          <p:stCondLst>
                                            <p:cond delay="0"/>
                                          </p:stCondLst>
                                        </p:cTn>
                                        <p:tgtEl>
                                          <p:spTgt spid="35"/>
                                        </p:tgtEl>
                                        <p:attrNameLst>
                                          <p:attrName>style.visibility</p:attrName>
                                        </p:attrNameLst>
                                      </p:cBhvr>
                                      <p:to>
                                        <p:strVal val="visible"/>
                                      </p:to>
                                    </p:set>
                                    <p:animEffect transition="in" filter="wipe(right)">
                                      <p:cBhvr>
                                        <p:cTn id="121" dur="500"/>
                                        <p:tgtEl>
                                          <p:spTgt spid="35"/>
                                        </p:tgtEl>
                                      </p:cBhvr>
                                    </p:animEffect>
                                  </p:childTnLst>
                                </p:cTn>
                              </p:par>
                            </p:childTnLst>
                          </p:cTn>
                        </p:par>
                        <p:par>
                          <p:cTn id="122" fill="hold">
                            <p:stCondLst>
                              <p:cond delay="14500"/>
                            </p:stCondLst>
                            <p:childTnLst>
                              <p:par>
                                <p:cTn id="123" presetID="42" presetClass="entr" presetSubtype="0" fill="hold" grpId="0" nodeType="afterEffect">
                                  <p:stCondLst>
                                    <p:cond delay="0"/>
                                  </p:stCondLst>
                                  <p:childTnLst>
                                    <p:set>
                                      <p:cBhvr>
                                        <p:cTn id="124" dur="1" fill="hold">
                                          <p:stCondLst>
                                            <p:cond delay="0"/>
                                          </p:stCondLst>
                                        </p:cTn>
                                        <p:tgtEl>
                                          <p:spTgt spid="36"/>
                                        </p:tgtEl>
                                        <p:attrNameLst>
                                          <p:attrName>style.visibility</p:attrName>
                                        </p:attrNameLst>
                                      </p:cBhvr>
                                      <p:to>
                                        <p:strVal val="visible"/>
                                      </p:to>
                                    </p:set>
                                    <p:animEffect transition="in" filter="fade">
                                      <p:cBhvr>
                                        <p:cTn id="125" dur="1000"/>
                                        <p:tgtEl>
                                          <p:spTgt spid="36"/>
                                        </p:tgtEl>
                                      </p:cBhvr>
                                    </p:animEffect>
                                    <p:anim calcmode="lin" valueType="num">
                                      <p:cBhvr>
                                        <p:cTn id="126" dur="1000" fill="hold"/>
                                        <p:tgtEl>
                                          <p:spTgt spid="36"/>
                                        </p:tgtEl>
                                        <p:attrNameLst>
                                          <p:attrName>ppt_x</p:attrName>
                                        </p:attrNameLst>
                                      </p:cBhvr>
                                      <p:tavLst>
                                        <p:tav tm="0">
                                          <p:val>
                                            <p:strVal val="#ppt_x"/>
                                          </p:val>
                                        </p:tav>
                                        <p:tav tm="100000">
                                          <p:val>
                                            <p:strVal val="#ppt_x"/>
                                          </p:val>
                                        </p:tav>
                                      </p:tavLst>
                                    </p:anim>
                                    <p:anim calcmode="lin" valueType="num">
                                      <p:cBhvr>
                                        <p:cTn id="127" dur="1000" fill="hold"/>
                                        <p:tgtEl>
                                          <p:spTgt spid="36"/>
                                        </p:tgtEl>
                                        <p:attrNameLst>
                                          <p:attrName>ppt_y</p:attrName>
                                        </p:attrNameLst>
                                      </p:cBhvr>
                                      <p:tavLst>
                                        <p:tav tm="0">
                                          <p:val>
                                            <p:strVal val="#ppt_y+.1"/>
                                          </p:val>
                                        </p:tav>
                                        <p:tav tm="100000">
                                          <p:val>
                                            <p:strVal val="#ppt_y"/>
                                          </p:val>
                                        </p:tav>
                                      </p:tavLst>
                                    </p:anim>
                                  </p:childTnLst>
                                </p:cTn>
                              </p:par>
                            </p:childTnLst>
                          </p:cTn>
                        </p:par>
                        <p:par>
                          <p:cTn id="128" fill="hold">
                            <p:stCondLst>
                              <p:cond delay="15500"/>
                            </p:stCondLst>
                            <p:childTnLst>
                              <p:par>
                                <p:cTn id="129" presetID="2" presetClass="entr" presetSubtype="8" fill="hold" grpId="0" nodeType="after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500" fill="hold"/>
                                        <p:tgtEl>
                                          <p:spTgt spid="42"/>
                                        </p:tgtEl>
                                        <p:attrNameLst>
                                          <p:attrName>ppt_x</p:attrName>
                                        </p:attrNameLst>
                                      </p:cBhvr>
                                      <p:tavLst>
                                        <p:tav tm="0">
                                          <p:val>
                                            <p:strVal val="0-#ppt_w/2"/>
                                          </p:val>
                                        </p:tav>
                                        <p:tav tm="100000">
                                          <p:val>
                                            <p:strVal val="#ppt_x"/>
                                          </p:val>
                                        </p:tav>
                                      </p:tavLst>
                                    </p:anim>
                                    <p:anim calcmode="lin" valueType="num">
                                      <p:cBhvr additive="base">
                                        <p:cTn id="132" dur="500" fill="hold"/>
                                        <p:tgtEl>
                                          <p:spTgt spid="42"/>
                                        </p:tgtEl>
                                        <p:attrNameLst>
                                          <p:attrName>ppt_y</p:attrName>
                                        </p:attrNameLst>
                                      </p:cBhvr>
                                      <p:tavLst>
                                        <p:tav tm="0">
                                          <p:val>
                                            <p:strVal val="#ppt_y"/>
                                          </p:val>
                                        </p:tav>
                                        <p:tav tm="100000">
                                          <p:val>
                                            <p:strVal val="#ppt_y"/>
                                          </p:val>
                                        </p:tav>
                                      </p:tavLst>
                                    </p:anim>
                                  </p:childTnLst>
                                </p:cTn>
                              </p:par>
                            </p:childTnLst>
                          </p:cTn>
                        </p:par>
                        <p:par>
                          <p:cTn id="133" fill="hold">
                            <p:stCondLst>
                              <p:cond delay="16000"/>
                            </p:stCondLst>
                            <p:childTnLst>
                              <p:par>
                                <p:cTn id="134" presetID="2" presetClass="entr" presetSubtype="8" fill="hold" grpId="0" nodeType="afterEffect">
                                  <p:stCondLst>
                                    <p:cond delay="0"/>
                                  </p:stCondLst>
                                  <p:childTnLst>
                                    <p:set>
                                      <p:cBhvr>
                                        <p:cTn id="135" dur="1" fill="hold">
                                          <p:stCondLst>
                                            <p:cond delay="0"/>
                                          </p:stCondLst>
                                        </p:cTn>
                                        <p:tgtEl>
                                          <p:spTgt spid="37"/>
                                        </p:tgtEl>
                                        <p:attrNameLst>
                                          <p:attrName>style.visibility</p:attrName>
                                        </p:attrNameLst>
                                      </p:cBhvr>
                                      <p:to>
                                        <p:strVal val="visible"/>
                                      </p:to>
                                    </p:set>
                                    <p:anim calcmode="lin" valueType="num">
                                      <p:cBhvr additive="base">
                                        <p:cTn id="136" dur="500" fill="hold"/>
                                        <p:tgtEl>
                                          <p:spTgt spid="37"/>
                                        </p:tgtEl>
                                        <p:attrNameLst>
                                          <p:attrName>ppt_x</p:attrName>
                                        </p:attrNameLst>
                                      </p:cBhvr>
                                      <p:tavLst>
                                        <p:tav tm="0">
                                          <p:val>
                                            <p:strVal val="0-#ppt_w/2"/>
                                          </p:val>
                                        </p:tav>
                                        <p:tav tm="100000">
                                          <p:val>
                                            <p:strVal val="#ppt_x"/>
                                          </p:val>
                                        </p:tav>
                                      </p:tavLst>
                                    </p:anim>
                                    <p:anim calcmode="lin" valueType="num">
                                      <p:cBhvr additive="base">
                                        <p:cTn id="137" dur="500" fill="hold"/>
                                        <p:tgtEl>
                                          <p:spTgt spid="37"/>
                                        </p:tgtEl>
                                        <p:attrNameLst>
                                          <p:attrName>ppt_y</p:attrName>
                                        </p:attrNameLst>
                                      </p:cBhvr>
                                      <p:tavLst>
                                        <p:tav tm="0">
                                          <p:val>
                                            <p:strVal val="#ppt_y"/>
                                          </p:val>
                                        </p:tav>
                                        <p:tav tm="100000">
                                          <p:val>
                                            <p:strVal val="#ppt_y"/>
                                          </p:val>
                                        </p:tav>
                                      </p:tavLst>
                                    </p:anim>
                                  </p:childTnLst>
                                </p:cTn>
                              </p:par>
                            </p:childTnLst>
                          </p:cTn>
                        </p:par>
                        <p:par>
                          <p:cTn id="138" fill="hold">
                            <p:stCondLst>
                              <p:cond delay="16500"/>
                            </p:stCondLst>
                            <p:childTnLst>
                              <p:par>
                                <p:cTn id="139" presetID="22" presetClass="entr" presetSubtype="8" fill="hold" nodeType="afterEffect">
                                  <p:stCondLst>
                                    <p:cond delay="0"/>
                                  </p:stCondLst>
                                  <p:childTnLst>
                                    <p:set>
                                      <p:cBhvr>
                                        <p:cTn id="140" dur="1" fill="hold">
                                          <p:stCondLst>
                                            <p:cond delay="0"/>
                                          </p:stCondLst>
                                        </p:cTn>
                                        <p:tgtEl>
                                          <p:spTgt spid="38"/>
                                        </p:tgtEl>
                                        <p:attrNameLst>
                                          <p:attrName>style.visibility</p:attrName>
                                        </p:attrNameLst>
                                      </p:cBhvr>
                                      <p:to>
                                        <p:strVal val="visible"/>
                                      </p:to>
                                    </p:set>
                                    <p:animEffect transition="in" filter="wipe(left)">
                                      <p:cBhvr>
                                        <p:cTn id="141" dur="500"/>
                                        <p:tgtEl>
                                          <p:spTgt spid="38"/>
                                        </p:tgtEl>
                                      </p:cBhvr>
                                    </p:animEffect>
                                  </p:childTnLst>
                                </p:cTn>
                              </p:par>
                            </p:childTnLst>
                          </p:cTn>
                        </p:par>
                        <p:par>
                          <p:cTn id="142" fill="hold">
                            <p:stCondLst>
                              <p:cond delay="17000"/>
                            </p:stCondLst>
                            <p:childTnLst>
                              <p:par>
                                <p:cTn id="143" presetID="22" presetClass="entr" presetSubtype="2" fill="hold" nodeType="afterEffect">
                                  <p:stCondLst>
                                    <p:cond delay="0"/>
                                  </p:stCondLst>
                                  <p:childTnLst>
                                    <p:set>
                                      <p:cBhvr>
                                        <p:cTn id="144" dur="1" fill="hold">
                                          <p:stCondLst>
                                            <p:cond delay="0"/>
                                          </p:stCondLst>
                                        </p:cTn>
                                        <p:tgtEl>
                                          <p:spTgt spid="39"/>
                                        </p:tgtEl>
                                        <p:attrNameLst>
                                          <p:attrName>style.visibility</p:attrName>
                                        </p:attrNameLst>
                                      </p:cBhvr>
                                      <p:to>
                                        <p:strVal val="visible"/>
                                      </p:to>
                                    </p:set>
                                    <p:animEffect transition="in" filter="wipe(right)">
                                      <p:cBhvr>
                                        <p:cTn id="145" dur="500"/>
                                        <p:tgtEl>
                                          <p:spTgt spid="39"/>
                                        </p:tgtEl>
                                      </p:cBhvr>
                                    </p:animEffect>
                                  </p:childTnLst>
                                </p:cTn>
                              </p:par>
                            </p:childTnLst>
                          </p:cTn>
                        </p:par>
                        <p:par>
                          <p:cTn id="146" fill="hold">
                            <p:stCondLst>
                              <p:cond delay="17500"/>
                            </p:stCondLst>
                            <p:childTnLst>
                              <p:par>
                                <p:cTn id="147" presetID="47" presetClass="entr" presetSubtype="0" fill="hold" grpId="0" nodeType="after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fade">
                                      <p:cBhvr>
                                        <p:cTn id="149" dur="1000"/>
                                        <p:tgtEl>
                                          <p:spTgt spid="40"/>
                                        </p:tgtEl>
                                      </p:cBhvr>
                                    </p:animEffect>
                                    <p:anim calcmode="lin" valueType="num">
                                      <p:cBhvr>
                                        <p:cTn id="150" dur="1000" fill="hold"/>
                                        <p:tgtEl>
                                          <p:spTgt spid="40"/>
                                        </p:tgtEl>
                                        <p:attrNameLst>
                                          <p:attrName>ppt_x</p:attrName>
                                        </p:attrNameLst>
                                      </p:cBhvr>
                                      <p:tavLst>
                                        <p:tav tm="0">
                                          <p:val>
                                            <p:strVal val="#ppt_x"/>
                                          </p:val>
                                        </p:tav>
                                        <p:tav tm="100000">
                                          <p:val>
                                            <p:strVal val="#ppt_x"/>
                                          </p:val>
                                        </p:tav>
                                      </p:tavLst>
                                    </p:anim>
                                    <p:anim calcmode="lin" valueType="num">
                                      <p:cBhvr>
                                        <p:cTn id="1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1" grpId="0"/>
      <p:bldP spid="12" grpId="0" animBg="1"/>
      <p:bldP spid="20" grpId="0"/>
      <p:bldP spid="21" grpId="0"/>
      <p:bldP spid="22" grpId="0"/>
      <p:bldP spid="23" grpId="0" animBg="1"/>
      <p:bldP spid="26" grpId="0"/>
      <p:bldP spid="27" grpId="0" animBg="1"/>
      <p:bldP spid="30" grpId="0"/>
      <p:bldP spid="31" grpId="0"/>
      <p:bldP spid="32" grpId="0"/>
      <p:bldP spid="33" grpId="0" animBg="1"/>
      <p:bldP spid="36" grpId="0"/>
      <p:bldP spid="37" grpId="0" animBg="1"/>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1300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2018-01-01T23:10:13Z</dcterms:modified>
</cp:coreProperties>
</file>