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7821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400" dirty="0">
                <a:solidFill>
                  <a:srgbClr val="E44A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400" dirty="0">
                <a:solidFill>
                  <a:srgbClr val="CF351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461939"/>
          </a:xfrm>
          <a:prstGeom prst="rect">
            <a:avLst/>
          </a:prstGeom>
          <a:noFill/>
        </p:spPr>
        <p:txBody>
          <a:bodyPr wrap="square" rtlCol="0">
            <a:spAutoFit/>
          </a:bodyPr>
          <a:lstStyle/>
          <a:p>
            <a:pPr algn="ctr" defTabSz="1219170">
              <a:spcBef>
                <a:spcPct val="20000"/>
              </a:spcBef>
              <a:defRPr/>
            </a:pPr>
            <a:r>
              <a:rPr lang="en-US" sz="1400" dirty="0">
                <a:solidFill>
                  <a:srgbClr val="BF250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400" dirty="0">
                <a:solidFill>
                  <a:srgbClr val="E66C0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6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0A0A12">
              <a:alpha val="25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BC7F8B4B-4431-4799-9059-2D56BE085C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1477</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2019-09-12T19:44:08Z</dcterms:modified>
</cp:coreProperties>
</file>