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29"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7F3E677-5D4F-4C56-B104-01504E7F8766}" type="slidenum">
              <a:rPr lang="en-US" smtClean="0"/>
              <a:t>1</a:t>
            </a:fld>
            <a:endParaRPr lang="en-US"/>
          </a:p>
        </p:txBody>
      </p:sp>
    </p:spTree>
    <p:extLst>
      <p:ext uri="{BB962C8B-B14F-4D97-AF65-F5344CB8AC3E}">
        <p14:creationId xmlns:p14="http://schemas.microsoft.com/office/powerpoint/2010/main" val="1765017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33922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reeform: Shape 16">
            <a:extLst>
              <a:ext uri="{FF2B5EF4-FFF2-40B4-BE49-F238E27FC236}">
                <a16:creationId xmlns:a16="http://schemas.microsoft.com/office/drawing/2014/main" id="{ABF06833-1FB7-4F33-B717-A541AF00BD35}"/>
              </a:ext>
            </a:extLst>
          </p:cNvPr>
          <p:cNvSpPr>
            <a:spLocks noChangeAspect="1"/>
          </p:cNvSpPr>
          <p:nvPr/>
        </p:nvSpPr>
        <p:spPr>
          <a:xfrm>
            <a:off x="5845812" y="3432886"/>
            <a:ext cx="2204458" cy="1099998"/>
          </a:xfrm>
          <a:custGeom>
            <a:avLst/>
            <a:gdLst>
              <a:gd name="connsiteX0" fmla="*/ 0 w 2011224"/>
              <a:gd name="connsiteY0" fmla="*/ 0 h 1003577"/>
              <a:gd name="connsiteX1" fmla="*/ 457200 w 2011224"/>
              <a:gd name="connsiteY1" fmla="*/ 0 h 1003577"/>
              <a:gd name="connsiteX2" fmla="*/ 468119 w 2011224"/>
              <a:gd name="connsiteY2" fmla="*/ 108307 h 1003577"/>
              <a:gd name="connsiteX3" fmla="*/ 1005612 w 2011224"/>
              <a:gd name="connsiteY3" fmla="*/ 546377 h 1003577"/>
              <a:gd name="connsiteX4" fmla="*/ 1543106 w 2011224"/>
              <a:gd name="connsiteY4" fmla="*/ 108307 h 1003577"/>
              <a:gd name="connsiteX5" fmla="*/ 1554024 w 2011224"/>
              <a:gd name="connsiteY5" fmla="*/ 0 h 1003577"/>
              <a:gd name="connsiteX6" fmla="*/ 2011224 w 2011224"/>
              <a:gd name="connsiteY6" fmla="*/ 0 h 1003577"/>
              <a:gd name="connsiteX7" fmla="*/ 1991017 w 2011224"/>
              <a:gd name="connsiteY7" fmla="*/ 200449 h 1003577"/>
              <a:gd name="connsiteX8" fmla="*/ 1005612 w 2011224"/>
              <a:gd name="connsiteY8" fmla="*/ 1003577 h 1003577"/>
              <a:gd name="connsiteX9" fmla="*/ 20207 w 2011224"/>
              <a:gd name="connsiteY9" fmla="*/ 200449 h 1003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11224" h="1003577">
                <a:moveTo>
                  <a:pt x="0" y="0"/>
                </a:moveTo>
                <a:lnTo>
                  <a:pt x="457200" y="0"/>
                </a:lnTo>
                <a:lnTo>
                  <a:pt x="468119" y="108307"/>
                </a:lnTo>
                <a:cubicBezTo>
                  <a:pt x="519277" y="358314"/>
                  <a:pt x="740482" y="546377"/>
                  <a:pt x="1005612" y="546377"/>
                </a:cubicBezTo>
                <a:cubicBezTo>
                  <a:pt x="1270742" y="546377"/>
                  <a:pt x="1491947" y="358314"/>
                  <a:pt x="1543106" y="108307"/>
                </a:cubicBezTo>
                <a:lnTo>
                  <a:pt x="1554024" y="0"/>
                </a:lnTo>
                <a:lnTo>
                  <a:pt x="2011224" y="0"/>
                </a:lnTo>
                <a:lnTo>
                  <a:pt x="1991017" y="200449"/>
                </a:lnTo>
                <a:cubicBezTo>
                  <a:pt x="1897226" y="658793"/>
                  <a:pt x="1491684" y="1003577"/>
                  <a:pt x="1005612" y="1003577"/>
                </a:cubicBezTo>
                <a:cubicBezTo>
                  <a:pt x="519541" y="1003577"/>
                  <a:pt x="113998" y="658793"/>
                  <a:pt x="20207" y="200449"/>
                </a:cubicBezTo>
                <a:close/>
              </a:path>
            </a:pathLst>
          </a:custGeom>
          <a:solidFill>
            <a:schemeClr val="bg1"/>
          </a:solidFill>
          <a:ln>
            <a:noFill/>
          </a:ln>
          <a:effectLst>
            <a:outerShdw blurRad="76200" dist="38100" dir="5400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FAFC9C22-730C-48B4-B851-CA07E568B220}"/>
              </a:ext>
            </a:extLst>
          </p:cNvPr>
          <p:cNvSpPr>
            <a:spLocks noChangeAspect="1"/>
          </p:cNvSpPr>
          <p:nvPr/>
        </p:nvSpPr>
        <p:spPr>
          <a:xfrm>
            <a:off x="4141981" y="2325114"/>
            <a:ext cx="2204957" cy="1105294"/>
          </a:xfrm>
          <a:custGeom>
            <a:avLst/>
            <a:gdLst>
              <a:gd name="connsiteX0" fmla="*/ 1005840 w 2011680"/>
              <a:gd name="connsiteY0" fmla="*/ 0 h 1008409"/>
              <a:gd name="connsiteX1" fmla="*/ 2011680 w 2011680"/>
              <a:gd name="connsiteY1" fmla="*/ 1005840 h 1008409"/>
              <a:gd name="connsiteX2" fmla="*/ 2011421 w 2011680"/>
              <a:gd name="connsiteY2" fmla="*/ 1008409 h 1008409"/>
              <a:gd name="connsiteX3" fmla="*/ 1554221 w 2011680"/>
              <a:gd name="connsiteY3" fmla="*/ 1008409 h 1008409"/>
              <a:gd name="connsiteX4" fmla="*/ 1554480 w 2011680"/>
              <a:gd name="connsiteY4" fmla="*/ 1005840 h 1008409"/>
              <a:gd name="connsiteX5" fmla="*/ 1005840 w 2011680"/>
              <a:gd name="connsiteY5" fmla="*/ 457200 h 1008409"/>
              <a:gd name="connsiteX6" fmla="*/ 457200 w 2011680"/>
              <a:gd name="connsiteY6" fmla="*/ 1005840 h 1008409"/>
              <a:gd name="connsiteX7" fmla="*/ 457459 w 2011680"/>
              <a:gd name="connsiteY7" fmla="*/ 1008409 h 1008409"/>
              <a:gd name="connsiteX8" fmla="*/ 259 w 2011680"/>
              <a:gd name="connsiteY8" fmla="*/ 1008409 h 1008409"/>
              <a:gd name="connsiteX9" fmla="*/ 0 w 2011680"/>
              <a:gd name="connsiteY9" fmla="*/ 1005840 h 1008409"/>
              <a:gd name="connsiteX10" fmla="*/ 1005840 w 2011680"/>
              <a:gd name="connsiteY10" fmla="*/ 0 h 1008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1008409">
                <a:moveTo>
                  <a:pt x="1005840" y="0"/>
                </a:moveTo>
                <a:cubicBezTo>
                  <a:pt x="1561350" y="0"/>
                  <a:pt x="2011680" y="450330"/>
                  <a:pt x="2011680" y="1005840"/>
                </a:cubicBezTo>
                <a:lnTo>
                  <a:pt x="2011421" y="1008409"/>
                </a:lnTo>
                <a:lnTo>
                  <a:pt x="1554221" y="1008409"/>
                </a:lnTo>
                <a:lnTo>
                  <a:pt x="1554480" y="1005840"/>
                </a:lnTo>
                <a:cubicBezTo>
                  <a:pt x="1554480" y="702834"/>
                  <a:pt x="1308846" y="457200"/>
                  <a:pt x="1005840" y="457200"/>
                </a:cubicBezTo>
                <a:cubicBezTo>
                  <a:pt x="702834" y="457200"/>
                  <a:pt x="457200" y="702834"/>
                  <a:pt x="457200" y="1005840"/>
                </a:cubicBezTo>
                <a:lnTo>
                  <a:pt x="457459" y="1008409"/>
                </a:lnTo>
                <a:lnTo>
                  <a:pt x="259" y="1008409"/>
                </a:lnTo>
                <a:lnTo>
                  <a:pt x="0" y="1005840"/>
                </a:lnTo>
                <a:cubicBezTo>
                  <a:pt x="0" y="450330"/>
                  <a:pt x="450330" y="0"/>
                  <a:pt x="1005840" y="0"/>
                </a:cubicBezTo>
                <a:close/>
              </a:path>
            </a:pathLst>
          </a:custGeom>
          <a:solidFill>
            <a:schemeClr val="bg1"/>
          </a:solidFill>
          <a:ln>
            <a:noFill/>
          </a:ln>
          <a:effectLst>
            <a:outerShdw blurRad="762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0486DBC2-DF06-470C-95F8-7A11E572C522}"/>
              </a:ext>
            </a:extLst>
          </p:cNvPr>
          <p:cNvSpPr>
            <a:spLocks noChangeAspect="1"/>
          </p:cNvSpPr>
          <p:nvPr/>
        </p:nvSpPr>
        <p:spPr>
          <a:xfrm>
            <a:off x="7548143" y="2336689"/>
            <a:ext cx="2204957" cy="1105294"/>
          </a:xfrm>
          <a:custGeom>
            <a:avLst/>
            <a:gdLst>
              <a:gd name="connsiteX0" fmla="*/ 1005840 w 2011680"/>
              <a:gd name="connsiteY0" fmla="*/ 0 h 1008409"/>
              <a:gd name="connsiteX1" fmla="*/ 2011680 w 2011680"/>
              <a:gd name="connsiteY1" fmla="*/ 1005840 h 1008409"/>
              <a:gd name="connsiteX2" fmla="*/ 2011421 w 2011680"/>
              <a:gd name="connsiteY2" fmla="*/ 1008409 h 1008409"/>
              <a:gd name="connsiteX3" fmla="*/ 1554221 w 2011680"/>
              <a:gd name="connsiteY3" fmla="*/ 1008409 h 1008409"/>
              <a:gd name="connsiteX4" fmla="*/ 1554480 w 2011680"/>
              <a:gd name="connsiteY4" fmla="*/ 1005840 h 1008409"/>
              <a:gd name="connsiteX5" fmla="*/ 1005840 w 2011680"/>
              <a:gd name="connsiteY5" fmla="*/ 457200 h 1008409"/>
              <a:gd name="connsiteX6" fmla="*/ 457200 w 2011680"/>
              <a:gd name="connsiteY6" fmla="*/ 1005840 h 1008409"/>
              <a:gd name="connsiteX7" fmla="*/ 457459 w 2011680"/>
              <a:gd name="connsiteY7" fmla="*/ 1008409 h 1008409"/>
              <a:gd name="connsiteX8" fmla="*/ 259 w 2011680"/>
              <a:gd name="connsiteY8" fmla="*/ 1008409 h 1008409"/>
              <a:gd name="connsiteX9" fmla="*/ 0 w 2011680"/>
              <a:gd name="connsiteY9" fmla="*/ 1005840 h 1008409"/>
              <a:gd name="connsiteX10" fmla="*/ 1005840 w 2011680"/>
              <a:gd name="connsiteY10" fmla="*/ 0 h 1008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1008409">
                <a:moveTo>
                  <a:pt x="1005840" y="0"/>
                </a:moveTo>
                <a:cubicBezTo>
                  <a:pt x="1561350" y="0"/>
                  <a:pt x="2011680" y="450330"/>
                  <a:pt x="2011680" y="1005840"/>
                </a:cubicBezTo>
                <a:lnTo>
                  <a:pt x="2011421" y="1008409"/>
                </a:lnTo>
                <a:lnTo>
                  <a:pt x="1554221" y="1008409"/>
                </a:lnTo>
                <a:lnTo>
                  <a:pt x="1554480" y="1005840"/>
                </a:lnTo>
                <a:cubicBezTo>
                  <a:pt x="1554480" y="702834"/>
                  <a:pt x="1308846" y="457200"/>
                  <a:pt x="1005840" y="457200"/>
                </a:cubicBezTo>
                <a:cubicBezTo>
                  <a:pt x="702834" y="457200"/>
                  <a:pt x="457200" y="702834"/>
                  <a:pt x="457200" y="1005840"/>
                </a:cubicBezTo>
                <a:lnTo>
                  <a:pt x="457459" y="1008409"/>
                </a:lnTo>
                <a:lnTo>
                  <a:pt x="259" y="1008409"/>
                </a:lnTo>
                <a:lnTo>
                  <a:pt x="0" y="1005840"/>
                </a:lnTo>
                <a:cubicBezTo>
                  <a:pt x="0" y="450330"/>
                  <a:pt x="450330" y="0"/>
                  <a:pt x="1005840" y="0"/>
                </a:cubicBezTo>
                <a:close/>
              </a:path>
            </a:pathLst>
          </a:custGeom>
          <a:solidFill>
            <a:schemeClr val="bg1"/>
          </a:solidFill>
          <a:ln>
            <a:noFill/>
          </a:ln>
          <a:effectLst>
            <a:outerShdw blurRad="762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A14ADAD0-7D50-4750-949D-4EAD350E6F38}"/>
              </a:ext>
            </a:extLst>
          </p:cNvPr>
          <p:cNvSpPr>
            <a:spLocks noChangeAspect="1"/>
          </p:cNvSpPr>
          <p:nvPr/>
        </p:nvSpPr>
        <p:spPr>
          <a:xfrm>
            <a:off x="2438650" y="3432888"/>
            <a:ext cx="2204458" cy="1099998"/>
          </a:xfrm>
          <a:custGeom>
            <a:avLst/>
            <a:gdLst>
              <a:gd name="connsiteX0" fmla="*/ 0 w 2011224"/>
              <a:gd name="connsiteY0" fmla="*/ 0 h 1003577"/>
              <a:gd name="connsiteX1" fmla="*/ 457200 w 2011224"/>
              <a:gd name="connsiteY1" fmla="*/ 0 h 1003577"/>
              <a:gd name="connsiteX2" fmla="*/ 468119 w 2011224"/>
              <a:gd name="connsiteY2" fmla="*/ 108307 h 1003577"/>
              <a:gd name="connsiteX3" fmla="*/ 1005612 w 2011224"/>
              <a:gd name="connsiteY3" fmla="*/ 546377 h 1003577"/>
              <a:gd name="connsiteX4" fmla="*/ 1543106 w 2011224"/>
              <a:gd name="connsiteY4" fmla="*/ 108307 h 1003577"/>
              <a:gd name="connsiteX5" fmla="*/ 1554024 w 2011224"/>
              <a:gd name="connsiteY5" fmla="*/ 0 h 1003577"/>
              <a:gd name="connsiteX6" fmla="*/ 2011224 w 2011224"/>
              <a:gd name="connsiteY6" fmla="*/ 0 h 1003577"/>
              <a:gd name="connsiteX7" fmla="*/ 1991017 w 2011224"/>
              <a:gd name="connsiteY7" fmla="*/ 200449 h 1003577"/>
              <a:gd name="connsiteX8" fmla="*/ 1005612 w 2011224"/>
              <a:gd name="connsiteY8" fmla="*/ 1003577 h 1003577"/>
              <a:gd name="connsiteX9" fmla="*/ 20207 w 2011224"/>
              <a:gd name="connsiteY9" fmla="*/ 200449 h 1003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11224" h="1003577">
                <a:moveTo>
                  <a:pt x="0" y="0"/>
                </a:moveTo>
                <a:lnTo>
                  <a:pt x="457200" y="0"/>
                </a:lnTo>
                <a:lnTo>
                  <a:pt x="468119" y="108307"/>
                </a:lnTo>
                <a:cubicBezTo>
                  <a:pt x="519277" y="358314"/>
                  <a:pt x="740482" y="546377"/>
                  <a:pt x="1005612" y="546377"/>
                </a:cubicBezTo>
                <a:cubicBezTo>
                  <a:pt x="1270742" y="546377"/>
                  <a:pt x="1491947" y="358314"/>
                  <a:pt x="1543106" y="108307"/>
                </a:cubicBezTo>
                <a:lnTo>
                  <a:pt x="1554024" y="0"/>
                </a:lnTo>
                <a:lnTo>
                  <a:pt x="2011224" y="0"/>
                </a:lnTo>
                <a:lnTo>
                  <a:pt x="1991017" y="200449"/>
                </a:lnTo>
                <a:cubicBezTo>
                  <a:pt x="1897226" y="658793"/>
                  <a:pt x="1491684" y="1003577"/>
                  <a:pt x="1005612" y="1003577"/>
                </a:cubicBezTo>
                <a:cubicBezTo>
                  <a:pt x="519541" y="1003577"/>
                  <a:pt x="113998" y="658793"/>
                  <a:pt x="20207" y="200449"/>
                </a:cubicBezTo>
                <a:close/>
              </a:path>
            </a:pathLst>
          </a:custGeom>
          <a:solidFill>
            <a:schemeClr val="bg1"/>
          </a:solidFill>
          <a:ln>
            <a:noFill/>
          </a:ln>
          <a:effectLst>
            <a:outerShdw blurRad="762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F395BA18-49EB-4C00-B955-93D04A689F4B}"/>
              </a:ext>
            </a:extLst>
          </p:cNvPr>
          <p:cNvSpPr>
            <a:spLocks noChangeAspect="1"/>
          </p:cNvSpPr>
          <p:nvPr/>
        </p:nvSpPr>
        <p:spPr>
          <a:xfrm>
            <a:off x="7549142" y="3432886"/>
            <a:ext cx="2204458" cy="1099998"/>
          </a:xfrm>
          <a:custGeom>
            <a:avLst/>
            <a:gdLst>
              <a:gd name="connsiteX0" fmla="*/ 0 w 2011224"/>
              <a:gd name="connsiteY0" fmla="*/ 0 h 1003577"/>
              <a:gd name="connsiteX1" fmla="*/ 457200 w 2011224"/>
              <a:gd name="connsiteY1" fmla="*/ 0 h 1003577"/>
              <a:gd name="connsiteX2" fmla="*/ 468119 w 2011224"/>
              <a:gd name="connsiteY2" fmla="*/ 108307 h 1003577"/>
              <a:gd name="connsiteX3" fmla="*/ 1005612 w 2011224"/>
              <a:gd name="connsiteY3" fmla="*/ 546377 h 1003577"/>
              <a:gd name="connsiteX4" fmla="*/ 1543106 w 2011224"/>
              <a:gd name="connsiteY4" fmla="*/ 108307 h 1003577"/>
              <a:gd name="connsiteX5" fmla="*/ 1554024 w 2011224"/>
              <a:gd name="connsiteY5" fmla="*/ 0 h 1003577"/>
              <a:gd name="connsiteX6" fmla="*/ 2011224 w 2011224"/>
              <a:gd name="connsiteY6" fmla="*/ 0 h 1003577"/>
              <a:gd name="connsiteX7" fmla="*/ 1991017 w 2011224"/>
              <a:gd name="connsiteY7" fmla="*/ 200449 h 1003577"/>
              <a:gd name="connsiteX8" fmla="*/ 1005612 w 2011224"/>
              <a:gd name="connsiteY8" fmla="*/ 1003577 h 1003577"/>
              <a:gd name="connsiteX9" fmla="*/ 20207 w 2011224"/>
              <a:gd name="connsiteY9" fmla="*/ 200449 h 1003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11224" h="1003577">
                <a:moveTo>
                  <a:pt x="0" y="0"/>
                </a:moveTo>
                <a:lnTo>
                  <a:pt x="457200" y="0"/>
                </a:lnTo>
                <a:lnTo>
                  <a:pt x="468119" y="108307"/>
                </a:lnTo>
                <a:cubicBezTo>
                  <a:pt x="519277" y="358314"/>
                  <a:pt x="740482" y="546377"/>
                  <a:pt x="1005612" y="546377"/>
                </a:cubicBezTo>
                <a:cubicBezTo>
                  <a:pt x="1270742" y="546377"/>
                  <a:pt x="1491947" y="358314"/>
                  <a:pt x="1543106" y="108307"/>
                </a:cubicBezTo>
                <a:lnTo>
                  <a:pt x="1554024" y="0"/>
                </a:lnTo>
                <a:lnTo>
                  <a:pt x="2011224" y="0"/>
                </a:lnTo>
                <a:lnTo>
                  <a:pt x="1991017" y="200449"/>
                </a:lnTo>
                <a:cubicBezTo>
                  <a:pt x="1897226" y="658793"/>
                  <a:pt x="1491684" y="1003577"/>
                  <a:pt x="1005612" y="1003577"/>
                </a:cubicBezTo>
                <a:cubicBezTo>
                  <a:pt x="519541" y="1003577"/>
                  <a:pt x="113998" y="658793"/>
                  <a:pt x="20207" y="200449"/>
                </a:cubicBezTo>
                <a:close/>
              </a:path>
            </a:pathLst>
          </a:custGeom>
          <a:solidFill>
            <a:schemeClr val="bg1"/>
          </a:solidFill>
          <a:ln>
            <a:noFill/>
          </a:ln>
          <a:effectLst>
            <a:outerShdw blurRad="76200" dist="38100" dir="5400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A2D129D3-BFDF-4EEF-807E-F62184D43CA8}"/>
              </a:ext>
            </a:extLst>
          </p:cNvPr>
          <p:cNvSpPr>
            <a:spLocks noChangeAspect="1"/>
          </p:cNvSpPr>
          <p:nvPr/>
        </p:nvSpPr>
        <p:spPr>
          <a:xfrm>
            <a:off x="5845062" y="2336689"/>
            <a:ext cx="2204957" cy="1105294"/>
          </a:xfrm>
          <a:custGeom>
            <a:avLst/>
            <a:gdLst>
              <a:gd name="connsiteX0" fmla="*/ 1005840 w 2011680"/>
              <a:gd name="connsiteY0" fmla="*/ 0 h 1008409"/>
              <a:gd name="connsiteX1" fmla="*/ 2011680 w 2011680"/>
              <a:gd name="connsiteY1" fmla="*/ 1005840 h 1008409"/>
              <a:gd name="connsiteX2" fmla="*/ 2011421 w 2011680"/>
              <a:gd name="connsiteY2" fmla="*/ 1008409 h 1008409"/>
              <a:gd name="connsiteX3" fmla="*/ 1554221 w 2011680"/>
              <a:gd name="connsiteY3" fmla="*/ 1008409 h 1008409"/>
              <a:gd name="connsiteX4" fmla="*/ 1554480 w 2011680"/>
              <a:gd name="connsiteY4" fmla="*/ 1005840 h 1008409"/>
              <a:gd name="connsiteX5" fmla="*/ 1005840 w 2011680"/>
              <a:gd name="connsiteY5" fmla="*/ 457200 h 1008409"/>
              <a:gd name="connsiteX6" fmla="*/ 457200 w 2011680"/>
              <a:gd name="connsiteY6" fmla="*/ 1005840 h 1008409"/>
              <a:gd name="connsiteX7" fmla="*/ 457459 w 2011680"/>
              <a:gd name="connsiteY7" fmla="*/ 1008409 h 1008409"/>
              <a:gd name="connsiteX8" fmla="*/ 259 w 2011680"/>
              <a:gd name="connsiteY8" fmla="*/ 1008409 h 1008409"/>
              <a:gd name="connsiteX9" fmla="*/ 0 w 2011680"/>
              <a:gd name="connsiteY9" fmla="*/ 1005840 h 1008409"/>
              <a:gd name="connsiteX10" fmla="*/ 1005840 w 2011680"/>
              <a:gd name="connsiteY10" fmla="*/ 0 h 1008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1008409">
                <a:moveTo>
                  <a:pt x="1005840" y="0"/>
                </a:moveTo>
                <a:cubicBezTo>
                  <a:pt x="1561350" y="0"/>
                  <a:pt x="2011680" y="450330"/>
                  <a:pt x="2011680" y="1005840"/>
                </a:cubicBezTo>
                <a:lnTo>
                  <a:pt x="2011421" y="1008409"/>
                </a:lnTo>
                <a:lnTo>
                  <a:pt x="1554221" y="1008409"/>
                </a:lnTo>
                <a:lnTo>
                  <a:pt x="1554480" y="1005840"/>
                </a:lnTo>
                <a:cubicBezTo>
                  <a:pt x="1554480" y="702834"/>
                  <a:pt x="1308846" y="457200"/>
                  <a:pt x="1005840" y="457200"/>
                </a:cubicBezTo>
                <a:cubicBezTo>
                  <a:pt x="702834" y="457200"/>
                  <a:pt x="457200" y="702834"/>
                  <a:pt x="457200" y="1005840"/>
                </a:cubicBezTo>
                <a:lnTo>
                  <a:pt x="457459" y="1008409"/>
                </a:lnTo>
                <a:lnTo>
                  <a:pt x="259" y="1008409"/>
                </a:lnTo>
                <a:lnTo>
                  <a:pt x="0" y="1005840"/>
                </a:lnTo>
                <a:cubicBezTo>
                  <a:pt x="0" y="450330"/>
                  <a:pt x="450330" y="0"/>
                  <a:pt x="1005840" y="0"/>
                </a:cubicBezTo>
                <a:close/>
              </a:path>
            </a:pathLst>
          </a:custGeom>
          <a:solidFill>
            <a:schemeClr val="bg1"/>
          </a:solidFill>
          <a:ln>
            <a:noFill/>
          </a:ln>
          <a:effectLst>
            <a:outerShdw blurRad="762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8BACCB7-A45C-4F26-8092-01313E83D5AF}"/>
              </a:ext>
            </a:extLst>
          </p:cNvPr>
          <p:cNvSpPr>
            <a:spLocks noChangeAspect="1"/>
          </p:cNvSpPr>
          <p:nvPr/>
        </p:nvSpPr>
        <p:spPr>
          <a:xfrm>
            <a:off x="4142231" y="3432887"/>
            <a:ext cx="2204458" cy="1099998"/>
          </a:xfrm>
          <a:custGeom>
            <a:avLst/>
            <a:gdLst>
              <a:gd name="connsiteX0" fmla="*/ 0 w 2011224"/>
              <a:gd name="connsiteY0" fmla="*/ 0 h 1003577"/>
              <a:gd name="connsiteX1" fmla="*/ 457200 w 2011224"/>
              <a:gd name="connsiteY1" fmla="*/ 0 h 1003577"/>
              <a:gd name="connsiteX2" fmla="*/ 468119 w 2011224"/>
              <a:gd name="connsiteY2" fmla="*/ 108307 h 1003577"/>
              <a:gd name="connsiteX3" fmla="*/ 1005612 w 2011224"/>
              <a:gd name="connsiteY3" fmla="*/ 546377 h 1003577"/>
              <a:gd name="connsiteX4" fmla="*/ 1543106 w 2011224"/>
              <a:gd name="connsiteY4" fmla="*/ 108307 h 1003577"/>
              <a:gd name="connsiteX5" fmla="*/ 1554024 w 2011224"/>
              <a:gd name="connsiteY5" fmla="*/ 0 h 1003577"/>
              <a:gd name="connsiteX6" fmla="*/ 2011224 w 2011224"/>
              <a:gd name="connsiteY6" fmla="*/ 0 h 1003577"/>
              <a:gd name="connsiteX7" fmla="*/ 1991017 w 2011224"/>
              <a:gd name="connsiteY7" fmla="*/ 200449 h 1003577"/>
              <a:gd name="connsiteX8" fmla="*/ 1005612 w 2011224"/>
              <a:gd name="connsiteY8" fmla="*/ 1003577 h 1003577"/>
              <a:gd name="connsiteX9" fmla="*/ 20207 w 2011224"/>
              <a:gd name="connsiteY9" fmla="*/ 200449 h 1003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11224" h="1003577">
                <a:moveTo>
                  <a:pt x="0" y="0"/>
                </a:moveTo>
                <a:lnTo>
                  <a:pt x="457200" y="0"/>
                </a:lnTo>
                <a:lnTo>
                  <a:pt x="468119" y="108307"/>
                </a:lnTo>
                <a:cubicBezTo>
                  <a:pt x="519277" y="358314"/>
                  <a:pt x="740482" y="546377"/>
                  <a:pt x="1005612" y="546377"/>
                </a:cubicBezTo>
                <a:cubicBezTo>
                  <a:pt x="1270742" y="546377"/>
                  <a:pt x="1491947" y="358314"/>
                  <a:pt x="1543106" y="108307"/>
                </a:cubicBezTo>
                <a:lnTo>
                  <a:pt x="1554024" y="0"/>
                </a:lnTo>
                <a:lnTo>
                  <a:pt x="2011224" y="0"/>
                </a:lnTo>
                <a:lnTo>
                  <a:pt x="1991017" y="200449"/>
                </a:lnTo>
                <a:cubicBezTo>
                  <a:pt x="1897226" y="658793"/>
                  <a:pt x="1491684" y="1003577"/>
                  <a:pt x="1005612" y="1003577"/>
                </a:cubicBezTo>
                <a:cubicBezTo>
                  <a:pt x="519541" y="1003577"/>
                  <a:pt x="113998" y="658793"/>
                  <a:pt x="20207" y="200449"/>
                </a:cubicBezTo>
                <a:close/>
              </a:path>
            </a:pathLst>
          </a:custGeom>
          <a:solidFill>
            <a:schemeClr val="bg1"/>
          </a:solidFill>
          <a:ln>
            <a:noFill/>
          </a:ln>
          <a:effectLst>
            <a:outerShdw blurRad="76200" dist="38100" dir="5400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2E7C51CD-D72F-47DF-B6EB-7736B7E5DC57}"/>
              </a:ext>
            </a:extLst>
          </p:cNvPr>
          <p:cNvSpPr>
            <a:spLocks noChangeAspect="1"/>
          </p:cNvSpPr>
          <p:nvPr/>
        </p:nvSpPr>
        <p:spPr>
          <a:xfrm>
            <a:off x="2438400" y="2327930"/>
            <a:ext cx="2204957" cy="1105294"/>
          </a:xfrm>
          <a:custGeom>
            <a:avLst/>
            <a:gdLst>
              <a:gd name="connsiteX0" fmla="*/ 1005840 w 2011680"/>
              <a:gd name="connsiteY0" fmla="*/ 0 h 1008409"/>
              <a:gd name="connsiteX1" fmla="*/ 2011680 w 2011680"/>
              <a:gd name="connsiteY1" fmla="*/ 1005840 h 1008409"/>
              <a:gd name="connsiteX2" fmla="*/ 2011421 w 2011680"/>
              <a:gd name="connsiteY2" fmla="*/ 1008409 h 1008409"/>
              <a:gd name="connsiteX3" fmla="*/ 1554221 w 2011680"/>
              <a:gd name="connsiteY3" fmla="*/ 1008409 h 1008409"/>
              <a:gd name="connsiteX4" fmla="*/ 1554480 w 2011680"/>
              <a:gd name="connsiteY4" fmla="*/ 1005840 h 1008409"/>
              <a:gd name="connsiteX5" fmla="*/ 1005840 w 2011680"/>
              <a:gd name="connsiteY5" fmla="*/ 457200 h 1008409"/>
              <a:gd name="connsiteX6" fmla="*/ 457200 w 2011680"/>
              <a:gd name="connsiteY6" fmla="*/ 1005840 h 1008409"/>
              <a:gd name="connsiteX7" fmla="*/ 457459 w 2011680"/>
              <a:gd name="connsiteY7" fmla="*/ 1008409 h 1008409"/>
              <a:gd name="connsiteX8" fmla="*/ 259 w 2011680"/>
              <a:gd name="connsiteY8" fmla="*/ 1008409 h 1008409"/>
              <a:gd name="connsiteX9" fmla="*/ 0 w 2011680"/>
              <a:gd name="connsiteY9" fmla="*/ 1005840 h 1008409"/>
              <a:gd name="connsiteX10" fmla="*/ 1005840 w 2011680"/>
              <a:gd name="connsiteY10" fmla="*/ 0 h 1008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1008409">
                <a:moveTo>
                  <a:pt x="1005840" y="0"/>
                </a:moveTo>
                <a:cubicBezTo>
                  <a:pt x="1561350" y="0"/>
                  <a:pt x="2011680" y="450330"/>
                  <a:pt x="2011680" y="1005840"/>
                </a:cubicBezTo>
                <a:lnTo>
                  <a:pt x="2011421" y="1008409"/>
                </a:lnTo>
                <a:lnTo>
                  <a:pt x="1554221" y="1008409"/>
                </a:lnTo>
                <a:lnTo>
                  <a:pt x="1554480" y="1005840"/>
                </a:lnTo>
                <a:cubicBezTo>
                  <a:pt x="1554480" y="702834"/>
                  <a:pt x="1308846" y="457200"/>
                  <a:pt x="1005840" y="457200"/>
                </a:cubicBezTo>
                <a:cubicBezTo>
                  <a:pt x="702834" y="457200"/>
                  <a:pt x="457200" y="702834"/>
                  <a:pt x="457200" y="1005840"/>
                </a:cubicBezTo>
                <a:lnTo>
                  <a:pt x="457459" y="1008409"/>
                </a:lnTo>
                <a:lnTo>
                  <a:pt x="259" y="1008409"/>
                </a:lnTo>
                <a:lnTo>
                  <a:pt x="0" y="1005840"/>
                </a:lnTo>
                <a:cubicBezTo>
                  <a:pt x="0" y="450330"/>
                  <a:pt x="450330" y="0"/>
                  <a:pt x="1005840" y="0"/>
                </a:cubicBezTo>
                <a:close/>
              </a:path>
            </a:pathLst>
          </a:custGeom>
          <a:solidFill>
            <a:schemeClr val="bg1"/>
          </a:solidFill>
          <a:ln>
            <a:noFill/>
          </a:ln>
          <a:effectLst>
            <a:outerShdw blurRad="762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32069A01-0A15-43BD-BE13-8643B83FDF06}"/>
              </a:ext>
            </a:extLst>
          </p:cNvPr>
          <p:cNvSpPr>
            <a:spLocks noChangeAspect="1"/>
          </p:cNvSpPr>
          <p:nvPr/>
        </p:nvSpPr>
        <p:spPr>
          <a:xfrm>
            <a:off x="2926080" y="2820274"/>
            <a:ext cx="1222749" cy="1222748"/>
          </a:xfrm>
          <a:prstGeom prst="ellipse">
            <a:avLst/>
          </a:prstGeom>
          <a:solidFill>
            <a:srgbClr val="E76C0F"/>
          </a:solidFill>
          <a:ln>
            <a:noFill/>
          </a:ln>
          <a:effectLst>
            <a:outerShdw blurRad="149987" dist="250190" dir="8460000" algn="ctr">
              <a:srgbClr val="000000">
                <a:alpha val="33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3A526C7F-A199-43A0-BF0B-C2C175B06BE7}"/>
              </a:ext>
            </a:extLst>
          </p:cNvPr>
          <p:cNvSpPr>
            <a:spLocks noChangeAspect="1"/>
          </p:cNvSpPr>
          <p:nvPr/>
        </p:nvSpPr>
        <p:spPr>
          <a:xfrm>
            <a:off x="4632335" y="2819034"/>
            <a:ext cx="1222749" cy="1222748"/>
          </a:xfrm>
          <a:prstGeom prst="ellipse">
            <a:avLst/>
          </a:prstGeom>
          <a:solidFill>
            <a:srgbClr val="E44A25"/>
          </a:solidFill>
          <a:ln>
            <a:noFill/>
          </a:ln>
          <a:effectLst>
            <a:outerShdw blurRad="149987" dist="250190" dir="8460000" algn="ctr">
              <a:srgbClr val="000000">
                <a:alpha val="33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E988FBD7-EC04-418C-8578-340B8B352B6A}"/>
              </a:ext>
            </a:extLst>
          </p:cNvPr>
          <p:cNvSpPr>
            <a:spLocks noChangeAspect="1"/>
          </p:cNvSpPr>
          <p:nvPr/>
        </p:nvSpPr>
        <p:spPr>
          <a:xfrm>
            <a:off x="6345936" y="2819034"/>
            <a:ext cx="1222749" cy="1222748"/>
          </a:xfrm>
          <a:prstGeom prst="ellipse">
            <a:avLst/>
          </a:prstGeom>
          <a:solidFill>
            <a:srgbClr val="CF3510"/>
          </a:solidFill>
          <a:ln>
            <a:noFill/>
          </a:ln>
          <a:effectLst>
            <a:outerShdw blurRad="149987" dist="250190" dir="8460000" algn="ctr">
              <a:srgbClr val="000000">
                <a:alpha val="33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4EE66734-6858-41E2-9D67-3255D4A5033F}"/>
              </a:ext>
            </a:extLst>
          </p:cNvPr>
          <p:cNvSpPr>
            <a:spLocks noChangeAspect="1"/>
          </p:cNvSpPr>
          <p:nvPr/>
        </p:nvSpPr>
        <p:spPr>
          <a:xfrm>
            <a:off x="8037576" y="2819034"/>
            <a:ext cx="1222749" cy="1222748"/>
          </a:xfrm>
          <a:prstGeom prst="ellipse">
            <a:avLst/>
          </a:prstGeom>
          <a:solidFill>
            <a:srgbClr val="BF2500"/>
          </a:solidFill>
          <a:ln>
            <a:noFill/>
          </a:ln>
          <a:effectLst>
            <a:outerShdw blurRad="149987" dist="250190" dir="8460000" algn="ctr">
              <a:srgbClr val="000000">
                <a:alpha val="33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 Box 10">
            <a:extLst>
              <a:ext uri="{FF2B5EF4-FFF2-40B4-BE49-F238E27FC236}">
                <a16:creationId xmlns:a16="http://schemas.microsoft.com/office/drawing/2014/main" id="{495B0EB1-A75F-4C93-98AC-3E6251C0C418}"/>
              </a:ext>
            </a:extLst>
          </p:cNvPr>
          <p:cNvSpPr txBox="1">
            <a:spLocks noChangeArrowheads="1"/>
          </p:cNvSpPr>
          <p:nvPr/>
        </p:nvSpPr>
        <p:spPr bwMode="auto">
          <a:xfrm>
            <a:off x="3167382" y="3041508"/>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34" name="TextBox 33">
            <a:extLst>
              <a:ext uri="{FF2B5EF4-FFF2-40B4-BE49-F238E27FC236}">
                <a16:creationId xmlns:a16="http://schemas.microsoft.com/office/drawing/2014/main" id="{C732B6F9-E80F-4CD2-B306-0C164E064084}"/>
              </a:ext>
            </a:extLst>
          </p:cNvPr>
          <p:cNvSpPr txBox="1"/>
          <p:nvPr/>
        </p:nvSpPr>
        <p:spPr>
          <a:xfrm>
            <a:off x="1128665" y="4655461"/>
            <a:ext cx="2992992" cy="1954381"/>
          </a:xfrm>
          <a:prstGeom prst="rect">
            <a:avLst/>
          </a:prstGeom>
          <a:noFill/>
        </p:spPr>
        <p:txBody>
          <a:bodyPr wrap="square" rtlCol="0">
            <a:spAutoFit/>
          </a:bodyPr>
          <a:lstStyle/>
          <a:p>
            <a:pPr defTabSz="1219170">
              <a:spcBef>
                <a:spcPct val="20000"/>
              </a:spcBef>
              <a:defRPr/>
            </a:pPr>
            <a:r>
              <a:rPr lang="en-US" sz="1400" dirty="0">
                <a:solidFill>
                  <a:srgbClr val="E76C0F"/>
                </a:solidFill>
                <a:latin typeface="Bernard MT Condensed" panose="02050806060905020404" pitchFamily="18" charset="0"/>
              </a:rPr>
              <a:t>Widget #1</a:t>
            </a:r>
            <a:endParaRPr lang="en-US" sz="400" b="1" dirty="0">
              <a:solidFill>
                <a:srgbClr val="E76C0F"/>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85EC8D6C-1340-41D7-94AB-33A7F3F402BC}"/>
              </a:ext>
            </a:extLst>
          </p:cNvPr>
          <p:cNvSpPr txBox="1"/>
          <p:nvPr/>
        </p:nvSpPr>
        <p:spPr>
          <a:xfrm>
            <a:off x="4595519" y="4654396"/>
            <a:ext cx="2992992" cy="1954381"/>
          </a:xfrm>
          <a:prstGeom prst="rect">
            <a:avLst/>
          </a:prstGeom>
          <a:noFill/>
        </p:spPr>
        <p:txBody>
          <a:bodyPr wrap="square" rtlCol="0">
            <a:spAutoFit/>
          </a:bodyPr>
          <a:lstStyle/>
          <a:p>
            <a:pPr defTabSz="1219170">
              <a:spcBef>
                <a:spcPct val="20000"/>
              </a:spcBef>
              <a:defRPr/>
            </a:pPr>
            <a:r>
              <a:rPr lang="en-US" sz="1400" dirty="0">
                <a:solidFill>
                  <a:srgbClr val="E44A25"/>
                </a:solidFill>
                <a:latin typeface="Bernard MT Condensed" panose="02050806060905020404" pitchFamily="18" charset="0"/>
              </a:rPr>
              <a:t>Widget #2</a:t>
            </a:r>
            <a:endParaRPr lang="en-US" sz="400" b="1" dirty="0">
              <a:solidFill>
                <a:srgbClr val="E44A25"/>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90F60DBB-8C2C-4432-89F4-4365BD7E875C}"/>
              </a:ext>
            </a:extLst>
          </p:cNvPr>
          <p:cNvSpPr txBox="1"/>
          <p:nvPr/>
        </p:nvSpPr>
        <p:spPr>
          <a:xfrm>
            <a:off x="6365762" y="708444"/>
            <a:ext cx="5366469" cy="1295739"/>
          </a:xfrm>
          <a:prstGeom prst="rect">
            <a:avLst/>
          </a:prstGeom>
          <a:noFill/>
        </p:spPr>
        <p:txBody>
          <a:bodyPr wrap="square" rtlCol="0">
            <a:spAutoFit/>
          </a:bodyPr>
          <a:lstStyle/>
          <a:p>
            <a:pPr defTabSz="1219170">
              <a:spcBef>
                <a:spcPct val="20000"/>
              </a:spcBef>
              <a:defRPr/>
            </a:pPr>
            <a:r>
              <a:rPr lang="en-US" sz="1400" dirty="0">
                <a:solidFill>
                  <a:srgbClr val="CF3510"/>
                </a:solidFill>
                <a:latin typeface="Bernard MT Condensed" panose="02050806060905020404" pitchFamily="18" charset="0"/>
              </a:rPr>
              <a:t>Widget #3</a:t>
            </a:r>
            <a:endParaRPr lang="en-US" sz="400" b="1" dirty="0">
              <a:solidFill>
                <a:srgbClr val="CF3510"/>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60A2E665-D617-4CDB-893E-E2BECC49E01B}"/>
              </a:ext>
            </a:extLst>
          </p:cNvPr>
          <p:cNvSpPr txBox="1"/>
          <p:nvPr/>
        </p:nvSpPr>
        <p:spPr>
          <a:xfrm>
            <a:off x="8050019" y="4654396"/>
            <a:ext cx="2992992" cy="1954381"/>
          </a:xfrm>
          <a:prstGeom prst="rect">
            <a:avLst/>
          </a:prstGeom>
          <a:noFill/>
        </p:spPr>
        <p:txBody>
          <a:bodyPr wrap="square" rtlCol="0">
            <a:spAutoFit/>
          </a:bodyPr>
          <a:lstStyle/>
          <a:p>
            <a:pPr defTabSz="1219170">
              <a:spcBef>
                <a:spcPct val="20000"/>
              </a:spcBef>
              <a:defRPr/>
            </a:pPr>
            <a:r>
              <a:rPr lang="en-US" sz="1400" dirty="0">
                <a:solidFill>
                  <a:srgbClr val="BF2500"/>
                </a:solidFill>
                <a:latin typeface="Bernard MT Condensed" panose="02050806060905020404" pitchFamily="18" charset="0"/>
              </a:rPr>
              <a:t>Widget #4</a:t>
            </a: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4008D1D8-CC1B-4FFB-B065-DBD8F6C26AAF}"/>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39" name="Text Box 10">
            <a:extLst>
              <a:ext uri="{FF2B5EF4-FFF2-40B4-BE49-F238E27FC236}">
                <a16:creationId xmlns:a16="http://schemas.microsoft.com/office/drawing/2014/main" id="{888A90F2-0D46-48E8-BD5E-CA05C5890B09}"/>
              </a:ext>
            </a:extLst>
          </p:cNvPr>
          <p:cNvSpPr txBox="1">
            <a:spLocks noChangeArrowheads="1"/>
          </p:cNvSpPr>
          <p:nvPr/>
        </p:nvSpPr>
        <p:spPr bwMode="auto">
          <a:xfrm>
            <a:off x="4900809" y="3048166"/>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40" name="Text Box 10">
            <a:extLst>
              <a:ext uri="{FF2B5EF4-FFF2-40B4-BE49-F238E27FC236}">
                <a16:creationId xmlns:a16="http://schemas.microsoft.com/office/drawing/2014/main" id="{E267BFF9-A943-4277-BE5A-84633702CD11}"/>
              </a:ext>
            </a:extLst>
          </p:cNvPr>
          <p:cNvSpPr txBox="1">
            <a:spLocks noChangeArrowheads="1"/>
          </p:cNvSpPr>
          <p:nvPr/>
        </p:nvSpPr>
        <p:spPr bwMode="auto">
          <a:xfrm>
            <a:off x="6603890" y="3048166"/>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41" name="Text Box 10">
            <a:extLst>
              <a:ext uri="{FF2B5EF4-FFF2-40B4-BE49-F238E27FC236}">
                <a16:creationId xmlns:a16="http://schemas.microsoft.com/office/drawing/2014/main" id="{5C19D0CF-EE7C-4EB5-ADD2-22F5FADB86D9}"/>
              </a:ext>
            </a:extLst>
          </p:cNvPr>
          <p:cNvSpPr txBox="1">
            <a:spLocks noChangeArrowheads="1"/>
          </p:cNvSpPr>
          <p:nvPr/>
        </p:nvSpPr>
        <p:spPr bwMode="auto">
          <a:xfrm>
            <a:off x="8306600" y="3041507"/>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04</a:t>
            </a:r>
          </a:p>
          <a:p>
            <a:pPr algn="ctr"/>
            <a:r>
              <a:rPr lang="en-US" sz="1000" dirty="0">
                <a:solidFill>
                  <a:schemeClr val="bg1"/>
                </a:solidFill>
              </a:rPr>
              <a:t>OPTION</a:t>
            </a:r>
          </a:p>
        </p:txBody>
      </p:sp>
      <p:pic>
        <p:nvPicPr>
          <p:cNvPr id="25" name="Picture 24">
            <a:hlinkClick r:id="rId3"/>
            <a:extLst>
              <a:ext uri="{FF2B5EF4-FFF2-40B4-BE49-F238E27FC236}">
                <a16:creationId xmlns:a16="http://schemas.microsoft.com/office/drawing/2014/main" id="{4A50F3CC-A76B-492A-97FA-6BE53B08635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58386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p:cTn id="11" dur="500" fill="hold"/>
                                        <p:tgtEl>
                                          <p:spTgt spid="13"/>
                                        </p:tgtEl>
                                        <p:attrNameLst>
                                          <p:attrName>ppt_w</p:attrName>
                                        </p:attrNameLst>
                                      </p:cBhvr>
                                      <p:tavLst>
                                        <p:tav tm="0">
                                          <p:val>
                                            <p:fltVal val="0"/>
                                          </p:val>
                                        </p:tav>
                                        <p:tav tm="100000">
                                          <p:val>
                                            <p:strVal val="#ppt_w"/>
                                          </p:val>
                                        </p:tav>
                                      </p:tavLst>
                                    </p:anim>
                                    <p:anim calcmode="lin" valueType="num">
                                      <p:cBhvr>
                                        <p:cTn id="12" dur="500" fill="hold"/>
                                        <p:tgtEl>
                                          <p:spTgt spid="13"/>
                                        </p:tgtEl>
                                        <p:attrNameLst>
                                          <p:attrName>ppt_h</p:attrName>
                                        </p:attrNameLst>
                                      </p:cBhvr>
                                      <p:tavLst>
                                        <p:tav tm="0">
                                          <p:val>
                                            <p:fltVal val="0"/>
                                          </p:val>
                                        </p:tav>
                                        <p:tav tm="100000">
                                          <p:val>
                                            <p:strVal val="#ppt_h"/>
                                          </p:val>
                                        </p:tav>
                                      </p:tavLst>
                                    </p:anim>
                                    <p:animEffect transition="in" filter="fade">
                                      <p:cBhvr>
                                        <p:cTn id="13" dur="500"/>
                                        <p:tgtEl>
                                          <p:spTgt spid="13"/>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 calcmode="lin" valueType="num">
                                      <p:cBhvr>
                                        <p:cTn id="16" dur="500" fill="hold"/>
                                        <p:tgtEl>
                                          <p:spTgt spid="15"/>
                                        </p:tgtEl>
                                        <p:attrNameLst>
                                          <p:attrName>ppt_w</p:attrName>
                                        </p:attrNameLst>
                                      </p:cBhvr>
                                      <p:tavLst>
                                        <p:tav tm="0">
                                          <p:val>
                                            <p:fltVal val="0"/>
                                          </p:val>
                                        </p:tav>
                                        <p:tav tm="100000">
                                          <p:val>
                                            <p:strVal val="#ppt_w"/>
                                          </p:val>
                                        </p:tav>
                                      </p:tavLst>
                                    </p:anim>
                                    <p:anim calcmode="lin" valueType="num">
                                      <p:cBhvr>
                                        <p:cTn id="17" dur="500" fill="hold"/>
                                        <p:tgtEl>
                                          <p:spTgt spid="15"/>
                                        </p:tgtEl>
                                        <p:attrNameLst>
                                          <p:attrName>ppt_h</p:attrName>
                                        </p:attrNameLst>
                                      </p:cBhvr>
                                      <p:tavLst>
                                        <p:tav tm="0">
                                          <p:val>
                                            <p:fltVal val="0"/>
                                          </p:val>
                                        </p:tav>
                                        <p:tav tm="100000">
                                          <p:val>
                                            <p:strVal val="#ppt_h"/>
                                          </p:val>
                                        </p:tav>
                                      </p:tavLst>
                                    </p:anim>
                                    <p:animEffect transition="in" filter="fade">
                                      <p:cBhvr>
                                        <p:cTn id="18" dur="500"/>
                                        <p:tgtEl>
                                          <p:spTgt spid="15"/>
                                        </p:tgtEl>
                                      </p:cBhvr>
                                    </p:animEffect>
                                  </p:childTnLst>
                                </p:cTn>
                              </p:par>
                              <p:par>
                                <p:cTn id="19" presetID="53" presetClass="entr" presetSubtype="528"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1000" fill="hold"/>
                                        <p:tgtEl>
                                          <p:spTgt spid="4"/>
                                        </p:tgtEl>
                                        <p:attrNameLst>
                                          <p:attrName>ppt_w</p:attrName>
                                        </p:attrNameLst>
                                      </p:cBhvr>
                                      <p:tavLst>
                                        <p:tav tm="0">
                                          <p:val>
                                            <p:fltVal val="0"/>
                                          </p:val>
                                        </p:tav>
                                        <p:tav tm="100000">
                                          <p:val>
                                            <p:strVal val="#ppt_w"/>
                                          </p:val>
                                        </p:tav>
                                      </p:tavLst>
                                    </p:anim>
                                    <p:anim calcmode="lin" valueType="num">
                                      <p:cBhvr>
                                        <p:cTn id="22" dur="1000" fill="hold"/>
                                        <p:tgtEl>
                                          <p:spTgt spid="4"/>
                                        </p:tgtEl>
                                        <p:attrNameLst>
                                          <p:attrName>ppt_h</p:attrName>
                                        </p:attrNameLst>
                                      </p:cBhvr>
                                      <p:tavLst>
                                        <p:tav tm="0">
                                          <p:val>
                                            <p:fltVal val="0"/>
                                          </p:val>
                                        </p:tav>
                                        <p:tav tm="100000">
                                          <p:val>
                                            <p:strVal val="#ppt_h"/>
                                          </p:val>
                                        </p:tav>
                                      </p:tavLst>
                                    </p:anim>
                                    <p:animEffect transition="in" filter="fade">
                                      <p:cBhvr>
                                        <p:cTn id="23" dur="1000"/>
                                        <p:tgtEl>
                                          <p:spTgt spid="4"/>
                                        </p:tgtEl>
                                      </p:cBhvr>
                                    </p:animEffect>
                                    <p:anim calcmode="lin" valueType="num">
                                      <p:cBhvr>
                                        <p:cTn id="24" dur="1000" fill="hold"/>
                                        <p:tgtEl>
                                          <p:spTgt spid="4"/>
                                        </p:tgtEl>
                                        <p:attrNameLst>
                                          <p:attrName>ppt_x</p:attrName>
                                        </p:attrNameLst>
                                      </p:cBhvr>
                                      <p:tavLst>
                                        <p:tav tm="0">
                                          <p:val>
                                            <p:fltVal val="0.5"/>
                                          </p:val>
                                        </p:tav>
                                        <p:tav tm="100000">
                                          <p:val>
                                            <p:strVal val="#ppt_x"/>
                                          </p:val>
                                        </p:tav>
                                      </p:tavLst>
                                    </p:anim>
                                    <p:anim calcmode="lin" valueType="num">
                                      <p:cBhvr>
                                        <p:cTn id="25" dur="1000" fill="hold"/>
                                        <p:tgtEl>
                                          <p:spTgt spid="4"/>
                                        </p:tgtEl>
                                        <p:attrNameLst>
                                          <p:attrName>ppt_y</p:attrName>
                                        </p:attrNameLst>
                                      </p:cBhvr>
                                      <p:tavLst>
                                        <p:tav tm="0">
                                          <p:val>
                                            <p:fltVal val="0.5"/>
                                          </p:val>
                                        </p:tav>
                                        <p:tav tm="100000">
                                          <p:val>
                                            <p:strVal val="#ppt_y"/>
                                          </p:val>
                                        </p:tav>
                                      </p:tavLst>
                                    </p:anim>
                                  </p:childTnLst>
                                </p:cTn>
                              </p:par>
                              <p:par>
                                <p:cTn id="26" presetID="53" presetClass="entr" presetSubtype="528" fill="hold" grpId="0" nodeType="withEffect">
                                  <p:stCondLst>
                                    <p:cond delay="0"/>
                                  </p:stCondLst>
                                  <p:childTnLst>
                                    <p:set>
                                      <p:cBhvr>
                                        <p:cTn id="27" dur="1" fill="hold">
                                          <p:stCondLst>
                                            <p:cond delay="0"/>
                                          </p:stCondLst>
                                        </p:cTn>
                                        <p:tgtEl>
                                          <p:spTgt spid="30"/>
                                        </p:tgtEl>
                                        <p:attrNameLst>
                                          <p:attrName>style.visibility</p:attrName>
                                        </p:attrNameLst>
                                      </p:cBhvr>
                                      <p:to>
                                        <p:strVal val="visible"/>
                                      </p:to>
                                    </p:set>
                                    <p:anim calcmode="lin" valueType="num">
                                      <p:cBhvr>
                                        <p:cTn id="28" dur="1000" fill="hold"/>
                                        <p:tgtEl>
                                          <p:spTgt spid="30"/>
                                        </p:tgtEl>
                                        <p:attrNameLst>
                                          <p:attrName>ppt_w</p:attrName>
                                        </p:attrNameLst>
                                      </p:cBhvr>
                                      <p:tavLst>
                                        <p:tav tm="0">
                                          <p:val>
                                            <p:fltVal val="0"/>
                                          </p:val>
                                        </p:tav>
                                        <p:tav tm="100000">
                                          <p:val>
                                            <p:strVal val="#ppt_w"/>
                                          </p:val>
                                        </p:tav>
                                      </p:tavLst>
                                    </p:anim>
                                    <p:anim calcmode="lin" valueType="num">
                                      <p:cBhvr>
                                        <p:cTn id="29" dur="1000" fill="hold"/>
                                        <p:tgtEl>
                                          <p:spTgt spid="30"/>
                                        </p:tgtEl>
                                        <p:attrNameLst>
                                          <p:attrName>ppt_h</p:attrName>
                                        </p:attrNameLst>
                                      </p:cBhvr>
                                      <p:tavLst>
                                        <p:tav tm="0">
                                          <p:val>
                                            <p:fltVal val="0"/>
                                          </p:val>
                                        </p:tav>
                                        <p:tav tm="100000">
                                          <p:val>
                                            <p:strVal val="#ppt_h"/>
                                          </p:val>
                                        </p:tav>
                                      </p:tavLst>
                                    </p:anim>
                                    <p:animEffect transition="in" filter="fade">
                                      <p:cBhvr>
                                        <p:cTn id="30" dur="1000"/>
                                        <p:tgtEl>
                                          <p:spTgt spid="30"/>
                                        </p:tgtEl>
                                      </p:cBhvr>
                                    </p:animEffect>
                                    <p:anim calcmode="lin" valueType="num">
                                      <p:cBhvr>
                                        <p:cTn id="31" dur="1000" fill="hold"/>
                                        <p:tgtEl>
                                          <p:spTgt spid="30"/>
                                        </p:tgtEl>
                                        <p:attrNameLst>
                                          <p:attrName>ppt_x</p:attrName>
                                        </p:attrNameLst>
                                      </p:cBhvr>
                                      <p:tavLst>
                                        <p:tav tm="0">
                                          <p:val>
                                            <p:fltVal val="0.5"/>
                                          </p:val>
                                        </p:tav>
                                        <p:tav tm="100000">
                                          <p:val>
                                            <p:strVal val="#ppt_x"/>
                                          </p:val>
                                        </p:tav>
                                      </p:tavLst>
                                    </p:anim>
                                    <p:anim calcmode="lin" valueType="num">
                                      <p:cBhvr>
                                        <p:cTn id="32" dur="1000" fill="hold"/>
                                        <p:tgtEl>
                                          <p:spTgt spid="30"/>
                                        </p:tgtEl>
                                        <p:attrNameLst>
                                          <p:attrName>ppt_y</p:attrName>
                                        </p:attrNameLst>
                                      </p:cBhvr>
                                      <p:tavLst>
                                        <p:tav tm="0">
                                          <p:val>
                                            <p:fltVal val="0.5"/>
                                          </p:val>
                                        </p:tav>
                                        <p:tav tm="100000">
                                          <p:val>
                                            <p:strVal val="#ppt_y"/>
                                          </p:val>
                                        </p:tav>
                                      </p:tavLst>
                                    </p:anim>
                                  </p:childTnLst>
                                </p:cTn>
                              </p:par>
                            </p:childTnLst>
                          </p:cTn>
                        </p:par>
                        <p:par>
                          <p:cTn id="33" fill="hold">
                            <p:stCondLst>
                              <p:cond delay="1500"/>
                            </p:stCondLst>
                            <p:childTnLst>
                              <p:par>
                                <p:cTn id="34" presetID="47" presetClass="entr" presetSubtype="0" fill="hold" grpId="0" nodeType="afterEffect">
                                  <p:stCondLst>
                                    <p:cond delay="0"/>
                                  </p:stCondLst>
                                  <p:childTnLst>
                                    <p:set>
                                      <p:cBhvr>
                                        <p:cTn id="35" dur="1" fill="hold">
                                          <p:stCondLst>
                                            <p:cond delay="0"/>
                                          </p:stCondLst>
                                        </p:cTn>
                                        <p:tgtEl>
                                          <p:spTgt spid="34">
                                            <p:txEl>
                                              <p:pRg st="0" end="0"/>
                                            </p:txEl>
                                          </p:spTgt>
                                        </p:tgtEl>
                                        <p:attrNameLst>
                                          <p:attrName>style.visibility</p:attrName>
                                        </p:attrNameLst>
                                      </p:cBhvr>
                                      <p:to>
                                        <p:strVal val="visible"/>
                                      </p:to>
                                    </p:set>
                                    <p:animEffect transition="in" filter="fade">
                                      <p:cBhvr>
                                        <p:cTn id="36" dur="1000"/>
                                        <p:tgtEl>
                                          <p:spTgt spid="34">
                                            <p:txEl>
                                              <p:pRg st="0" end="0"/>
                                            </p:txEl>
                                          </p:spTgt>
                                        </p:tgtEl>
                                      </p:cBhvr>
                                    </p:animEffect>
                                    <p:anim calcmode="lin" valueType="num">
                                      <p:cBhvr>
                                        <p:cTn id="37" dur="1000" fill="hold"/>
                                        <p:tgtEl>
                                          <p:spTgt spid="34">
                                            <p:txEl>
                                              <p:pRg st="0" end="0"/>
                                            </p:txEl>
                                          </p:spTgt>
                                        </p:tgtEl>
                                        <p:attrNameLst>
                                          <p:attrName>ppt_x</p:attrName>
                                        </p:attrNameLst>
                                      </p:cBhvr>
                                      <p:tavLst>
                                        <p:tav tm="0">
                                          <p:val>
                                            <p:strVal val="#ppt_x"/>
                                          </p:val>
                                        </p:tav>
                                        <p:tav tm="100000">
                                          <p:val>
                                            <p:strVal val="#ppt_x"/>
                                          </p:val>
                                        </p:tav>
                                      </p:tavLst>
                                    </p:anim>
                                    <p:anim calcmode="lin" valueType="num">
                                      <p:cBhvr>
                                        <p:cTn id="38" dur="1000" fill="hold"/>
                                        <p:tgtEl>
                                          <p:spTgt spid="34">
                                            <p:txEl>
                                              <p:pRg st="0" end="0"/>
                                            </p:txEl>
                                          </p:spTgt>
                                        </p:tgtEl>
                                        <p:attrNameLst>
                                          <p:attrName>ppt_y</p:attrName>
                                        </p:attrNameLst>
                                      </p:cBhvr>
                                      <p:tavLst>
                                        <p:tav tm="0">
                                          <p:val>
                                            <p:strVal val="#ppt_y-.1"/>
                                          </p:val>
                                        </p:tav>
                                        <p:tav tm="100000">
                                          <p:val>
                                            <p:strVal val="#ppt_y"/>
                                          </p:val>
                                        </p:tav>
                                      </p:tavLst>
                                    </p:anim>
                                  </p:childTnLst>
                                </p:cTn>
                              </p:par>
                            </p:childTnLst>
                          </p:cTn>
                        </p:par>
                        <p:par>
                          <p:cTn id="39" fill="hold">
                            <p:stCondLst>
                              <p:cond delay="2500"/>
                            </p:stCondLst>
                            <p:childTnLst>
                              <p:par>
                                <p:cTn id="40" presetID="47" presetClass="entr" presetSubtype="0" fill="hold" grpId="0" nodeType="afterEffect">
                                  <p:stCondLst>
                                    <p:cond delay="0"/>
                                  </p:stCondLst>
                                  <p:childTnLst>
                                    <p:set>
                                      <p:cBhvr>
                                        <p:cTn id="41" dur="1" fill="hold">
                                          <p:stCondLst>
                                            <p:cond delay="0"/>
                                          </p:stCondLst>
                                        </p:cTn>
                                        <p:tgtEl>
                                          <p:spTgt spid="34">
                                            <p:txEl>
                                              <p:pRg st="2" end="2"/>
                                            </p:txEl>
                                          </p:spTgt>
                                        </p:tgtEl>
                                        <p:attrNameLst>
                                          <p:attrName>style.visibility</p:attrName>
                                        </p:attrNameLst>
                                      </p:cBhvr>
                                      <p:to>
                                        <p:strVal val="visible"/>
                                      </p:to>
                                    </p:set>
                                    <p:animEffect transition="in" filter="fade">
                                      <p:cBhvr>
                                        <p:cTn id="42" dur="1000"/>
                                        <p:tgtEl>
                                          <p:spTgt spid="34">
                                            <p:txEl>
                                              <p:pRg st="2" end="2"/>
                                            </p:txEl>
                                          </p:spTgt>
                                        </p:tgtEl>
                                      </p:cBhvr>
                                    </p:animEffect>
                                    <p:anim calcmode="lin" valueType="num">
                                      <p:cBhvr>
                                        <p:cTn id="43" dur="1000" fill="hold"/>
                                        <p:tgtEl>
                                          <p:spTgt spid="34">
                                            <p:txEl>
                                              <p:pRg st="2" end="2"/>
                                            </p:txEl>
                                          </p:spTgt>
                                        </p:tgtEl>
                                        <p:attrNameLst>
                                          <p:attrName>ppt_x</p:attrName>
                                        </p:attrNameLst>
                                      </p:cBhvr>
                                      <p:tavLst>
                                        <p:tav tm="0">
                                          <p:val>
                                            <p:strVal val="#ppt_x"/>
                                          </p:val>
                                        </p:tav>
                                        <p:tav tm="100000">
                                          <p:val>
                                            <p:strVal val="#ppt_x"/>
                                          </p:val>
                                        </p:tav>
                                      </p:tavLst>
                                    </p:anim>
                                    <p:anim calcmode="lin" valueType="num">
                                      <p:cBhvr>
                                        <p:cTn id="44" dur="1000" fill="hold"/>
                                        <p:tgtEl>
                                          <p:spTgt spid="34">
                                            <p:txEl>
                                              <p:pRg st="2" end="2"/>
                                            </p:txEl>
                                          </p:spTgt>
                                        </p:tgtEl>
                                        <p:attrNameLst>
                                          <p:attrName>ppt_y</p:attrName>
                                        </p:attrNameLst>
                                      </p:cBhvr>
                                      <p:tavLst>
                                        <p:tav tm="0">
                                          <p:val>
                                            <p:strVal val="#ppt_y-.1"/>
                                          </p:val>
                                        </p:tav>
                                        <p:tav tm="100000">
                                          <p:val>
                                            <p:strVal val="#ppt_y"/>
                                          </p:val>
                                        </p:tav>
                                      </p:tavLst>
                                    </p:anim>
                                  </p:childTnLst>
                                </p:cTn>
                              </p:par>
                            </p:childTnLst>
                          </p:cTn>
                        </p:par>
                        <p:par>
                          <p:cTn id="45" fill="hold">
                            <p:stCondLst>
                              <p:cond delay="3500"/>
                            </p:stCondLst>
                            <p:childTnLst>
                              <p:par>
                                <p:cTn id="46" presetID="47" presetClass="entr" presetSubtype="0" fill="hold" grpId="0" nodeType="afterEffect">
                                  <p:stCondLst>
                                    <p:cond delay="0"/>
                                  </p:stCondLst>
                                  <p:childTnLst>
                                    <p:set>
                                      <p:cBhvr>
                                        <p:cTn id="47" dur="1" fill="hold">
                                          <p:stCondLst>
                                            <p:cond delay="0"/>
                                          </p:stCondLst>
                                        </p:cTn>
                                        <p:tgtEl>
                                          <p:spTgt spid="34">
                                            <p:txEl>
                                              <p:pRg st="4" end="4"/>
                                            </p:txEl>
                                          </p:spTgt>
                                        </p:tgtEl>
                                        <p:attrNameLst>
                                          <p:attrName>style.visibility</p:attrName>
                                        </p:attrNameLst>
                                      </p:cBhvr>
                                      <p:to>
                                        <p:strVal val="visible"/>
                                      </p:to>
                                    </p:set>
                                    <p:animEffect transition="in" filter="fade">
                                      <p:cBhvr>
                                        <p:cTn id="48" dur="1000"/>
                                        <p:tgtEl>
                                          <p:spTgt spid="34">
                                            <p:txEl>
                                              <p:pRg st="4" end="4"/>
                                            </p:txEl>
                                          </p:spTgt>
                                        </p:tgtEl>
                                      </p:cBhvr>
                                    </p:animEffect>
                                    <p:anim calcmode="lin" valueType="num">
                                      <p:cBhvr>
                                        <p:cTn id="49" dur="1000" fill="hold"/>
                                        <p:tgtEl>
                                          <p:spTgt spid="34">
                                            <p:txEl>
                                              <p:pRg st="4" end="4"/>
                                            </p:txEl>
                                          </p:spTgt>
                                        </p:tgtEl>
                                        <p:attrNameLst>
                                          <p:attrName>ppt_x</p:attrName>
                                        </p:attrNameLst>
                                      </p:cBhvr>
                                      <p:tavLst>
                                        <p:tav tm="0">
                                          <p:val>
                                            <p:strVal val="#ppt_x"/>
                                          </p:val>
                                        </p:tav>
                                        <p:tav tm="100000">
                                          <p:val>
                                            <p:strVal val="#ppt_x"/>
                                          </p:val>
                                        </p:tav>
                                      </p:tavLst>
                                    </p:anim>
                                    <p:anim calcmode="lin" valueType="num">
                                      <p:cBhvr>
                                        <p:cTn id="50" dur="1000" fill="hold"/>
                                        <p:tgtEl>
                                          <p:spTgt spid="34">
                                            <p:txEl>
                                              <p:pRg st="4" end="4"/>
                                            </p:txEl>
                                          </p:spTgt>
                                        </p:tgtEl>
                                        <p:attrNameLst>
                                          <p:attrName>ppt_y</p:attrName>
                                        </p:attrNameLst>
                                      </p:cBhvr>
                                      <p:tavLst>
                                        <p:tav tm="0">
                                          <p:val>
                                            <p:strVal val="#ppt_y-.1"/>
                                          </p:val>
                                        </p:tav>
                                        <p:tav tm="100000">
                                          <p:val>
                                            <p:strVal val="#ppt_y"/>
                                          </p:val>
                                        </p:tav>
                                      </p:tavLst>
                                    </p:anim>
                                  </p:childTnLst>
                                </p:cTn>
                              </p:par>
                            </p:childTnLst>
                          </p:cTn>
                        </p:par>
                        <p:par>
                          <p:cTn id="51" fill="hold">
                            <p:stCondLst>
                              <p:cond delay="4500"/>
                            </p:stCondLst>
                            <p:childTnLst>
                              <p:par>
                                <p:cTn id="52" presetID="53" presetClass="entr" presetSubtype="16" fill="hold" grpId="0" nodeType="afterEffect">
                                  <p:stCondLst>
                                    <p:cond delay="0"/>
                                  </p:stCondLst>
                                  <p:childTnLst>
                                    <p:set>
                                      <p:cBhvr>
                                        <p:cTn id="53" dur="1" fill="hold">
                                          <p:stCondLst>
                                            <p:cond delay="0"/>
                                          </p:stCondLst>
                                        </p:cTn>
                                        <p:tgtEl>
                                          <p:spTgt spid="19"/>
                                        </p:tgtEl>
                                        <p:attrNameLst>
                                          <p:attrName>style.visibility</p:attrName>
                                        </p:attrNameLst>
                                      </p:cBhvr>
                                      <p:to>
                                        <p:strVal val="visible"/>
                                      </p:to>
                                    </p:set>
                                    <p:anim calcmode="lin" valueType="num">
                                      <p:cBhvr>
                                        <p:cTn id="54" dur="500" fill="hold"/>
                                        <p:tgtEl>
                                          <p:spTgt spid="19"/>
                                        </p:tgtEl>
                                        <p:attrNameLst>
                                          <p:attrName>ppt_w</p:attrName>
                                        </p:attrNameLst>
                                      </p:cBhvr>
                                      <p:tavLst>
                                        <p:tav tm="0">
                                          <p:val>
                                            <p:fltVal val="0"/>
                                          </p:val>
                                        </p:tav>
                                        <p:tav tm="100000">
                                          <p:val>
                                            <p:strVal val="#ppt_w"/>
                                          </p:val>
                                        </p:tav>
                                      </p:tavLst>
                                    </p:anim>
                                    <p:anim calcmode="lin" valueType="num">
                                      <p:cBhvr>
                                        <p:cTn id="55" dur="500" fill="hold"/>
                                        <p:tgtEl>
                                          <p:spTgt spid="19"/>
                                        </p:tgtEl>
                                        <p:attrNameLst>
                                          <p:attrName>ppt_h</p:attrName>
                                        </p:attrNameLst>
                                      </p:cBhvr>
                                      <p:tavLst>
                                        <p:tav tm="0">
                                          <p:val>
                                            <p:fltVal val="0"/>
                                          </p:val>
                                        </p:tav>
                                        <p:tav tm="100000">
                                          <p:val>
                                            <p:strVal val="#ppt_h"/>
                                          </p:val>
                                        </p:tav>
                                      </p:tavLst>
                                    </p:anim>
                                    <p:animEffect transition="in" filter="fade">
                                      <p:cBhvr>
                                        <p:cTn id="56" dur="500"/>
                                        <p:tgtEl>
                                          <p:spTgt spid="19"/>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16"/>
                                        </p:tgtEl>
                                        <p:attrNameLst>
                                          <p:attrName>style.visibility</p:attrName>
                                        </p:attrNameLst>
                                      </p:cBhvr>
                                      <p:to>
                                        <p:strVal val="visible"/>
                                      </p:to>
                                    </p:set>
                                    <p:anim calcmode="lin" valueType="num">
                                      <p:cBhvr>
                                        <p:cTn id="59" dur="500" fill="hold"/>
                                        <p:tgtEl>
                                          <p:spTgt spid="16"/>
                                        </p:tgtEl>
                                        <p:attrNameLst>
                                          <p:attrName>ppt_w</p:attrName>
                                        </p:attrNameLst>
                                      </p:cBhvr>
                                      <p:tavLst>
                                        <p:tav tm="0">
                                          <p:val>
                                            <p:fltVal val="0"/>
                                          </p:val>
                                        </p:tav>
                                        <p:tav tm="100000">
                                          <p:val>
                                            <p:strVal val="#ppt_w"/>
                                          </p:val>
                                        </p:tav>
                                      </p:tavLst>
                                    </p:anim>
                                    <p:anim calcmode="lin" valueType="num">
                                      <p:cBhvr>
                                        <p:cTn id="60" dur="500" fill="hold"/>
                                        <p:tgtEl>
                                          <p:spTgt spid="16"/>
                                        </p:tgtEl>
                                        <p:attrNameLst>
                                          <p:attrName>ppt_h</p:attrName>
                                        </p:attrNameLst>
                                      </p:cBhvr>
                                      <p:tavLst>
                                        <p:tav tm="0">
                                          <p:val>
                                            <p:fltVal val="0"/>
                                          </p:val>
                                        </p:tav>
                                        <p:tav tm="100000">
                                          <p:val>
                                            <p:strVal val="#ppt_h"/>
                                          </p:val>
                                        </p:tav>
                                      </p:tavLst>
                                    </p:anim>
                                    <p:animEffect transition="in" filter="fade">
                                      <p:cBhvr>
                                        <p:cTn id="61" dur="500"/>
                                        <p:tgtEl>
                                          <p:spTgt spid="16"/>
                                        </p:tgtEl>
                                      </p:cBhvr>
                                    </p:animEffect>
                                  </p:childTnLst>
                                </p:cTn>
                              </p:par>
                              <p:par>
                                <p:cTn id="62" presetID="53" presetClass="entr" presetSubtype="528" fill="hold" grpId="0" nodeType="withEffect">
                                  <p:stCondLst>
                                    <p:cond delay="0"/>
                                  </p:stCondLst>
                                  <p:childTnLst>
                                    <p:set>
                                      <p:cBhvr>
                                        <p:cTn id="63" dur="1" fill="hold">
                                          <p:stCondLst>
                                            <p:cond delay="0"/>
                                          </p:stCondLst>
                                        </p:cTn>
                                        <p:tgtEl>
                                          <p:spTgt spid="22"/>
                                        </p:tgtEl>
                                        <p:attrNameLst>
                                          <p:attrName>style.visibility</p:attrName>
                                        </p:attrNameLst>
                                      </p:cBhvr>
                                      <p:to>
                                        <p:strVal val="visible"/>
                                      </p:to>
                                    </p:set>
                                    <p:anim calcmode="lin" valueType="num">
                                      <p:cBhvr>
                                        <p:cTn id="64" dur="1000" fill="hold"/>
                                        <p:tgtEl>
                                          <p:spTgt spid="22"/>
                                        </p:tgtEl>
                                        <p:attrNameLst>
                                          <p:attrName>ppt_w</p:attrName>
                                        </p:attrNameLst>
                                      </p:cBhvr>
                                      <p:tavLst>
                                        <p:tav tm="0">
                                          <p:val>
                                            <p:fltVal val="0"/>
                                          </p:val>
                                        </p:tav>
                                        <p:tav tm="100000">
                                          <p:val>
                                            <p:strVal val="#ppt_w"/>
                                          </p:val>
                                        </p:tav>
                                      </p:tavLst>
                                    </p:anim>
                                    <p:anim calcmode="lin" valueType="num">
                                      <p:cBhvr>
                                        <p:cTn id="65" dur="1000" fill="hold"/>
                                        <p:tgtEl>
                                          <p:spTgt spid="22"/>
                                        </p:tgtEl>
                                        <p:attrNameLst>
                                          <p:attrName>ppt_h</p:attrName>
                                        </p:attrNameLst>
                                      </p:cBhvr>
                                      <p:tavLst>
                                        <p:tav tm="0">
                                          <p:val>
                                            <p:fltVal val="0"/>
                                          </p:val>
                                        </p:tav>
                                        <p:tav tm="100000">
                                          <p:val>
                                            <p:strVal val="#ppt_h"/>
                                          </p:val>
                                        </p:tav>
                                      </p:tavLst>
                                    </p:anim>
                                    <p:animEffect transition="in" filter="fade">
                                      <p:cBhvr>
                                        <p:cTn id="66" dur="1000"/>
                                        <p:tgtEl>
                                          <p:spTgt spid="22"/>
                                        </p:tgtEl>
                                      </p:cBhvr>
                                    </p:animEffect>
                                    <p:anim calcmode="lin" valueType="num">
                                      <p:cBhvr>
                                        <p:cTn id="67" dur="1000" fill="hold"/>
                                        <p:tgtEl>
                                          <p:spTgt spid="22"/>
                                        </p:tgtEl>
                                        <p:attrNameLst>
                                          <p:attrName>ppt_x</p:attrName>
                                        </p:attrNameLst>
                                      </p:cBhvr>
                                      <p:tavLst>
                                        <p:tav tm="0">
                                          <p:val>
                                            <p:fltVal val="0.5"/>
                                          </p:val>
                                        </p:tav>
                                        <p:tav tm="100000">
                                          <p:val>
                                            <p:strVal val="#ppt_x"/>
                                          </p:val>
                                        </p:tav>
                                      </p:tavLst>
                                    </p:anim>
                                    <p:anim calcmode="lin" valueType="num">
                                      <p:cBhvr>
                                        <p:cTn id="68" dur="1000" fill="hold"/>
                                        <p:tgtEl>
                                          <p:spTgt spid="22"/>
                                        </p:tgtEl>
                                        <p:attrNameLst>
                                          <p:attrName>ppt_y</p:attrName>
                                        </p:attrNameLst>
                                      </p:cBhvr>
                                      <p:tavLst>
                                        <p:tav tm="0">
                                          <p:val>
                                            <p:fltVal val="0.5"/>
                                          </p:val>
                                        </p:tav>
                                        <p:tav tm="100000">
                                          <p:val>
                                            <p:strVal val="#ppt_y"/>
                                          </p:val>
                                        </p:tav>
                                      </p:tavLst>
                                    </p:anim>
                                  </p:childTnLst>
                                </p:cTn>
                              </p:par>
                              <p:par>
                                <p:cTn id="69" presetID="53" presetClass="entr" presetSubtype="528" fill="hold" grpId="0" nodeType="withEffect">
                                  <p:stCondLst>
                                    <p:cond delay="0"/>
                                  </p:stCondLst>
                                  <p:childTnLst>
                                    <p:set>
                                      <p:cBhvr>
                                        <p:cTn id="70" dur="1" fill="hold">
                                          <p:stCondLst>
                                            <p:cond delay="0"/>
                                          </p:stCondLst>
                                        </p:cTn>
                                        <p:tgtEl>
                                          <p:spTgt spid="39"/>
                                        </p:tgtEl>
                                        <p:attrNameLst>
                                          <p:attrName>style.visibility</p:attrName>
                                        </p:attrNameLst>
                                      </p:cBhvr>
                                      <p:to>
                                        <p:strVal val="visible"/>
                                      </p:to>
                                    </p:set>
                                    <p:anim calcmode="lin" valueType="num">
                                      <p:cBhvr>
                                        <p:cTn id="71" dur="1000" fill="hold"/>
                                        <p:tgtEl>
                                          <p:spTgt spid="39"/>
                                        </p:tgtEl>
                                        <p:attrNameLst>
                                          <p:attrName>ppt_w</p:attrName>
                                        </p:attrNameLst>
                                      </p:cBhvr>
                                      <p:tavLst>
                                        <p:tav tm="0">
                                          <p:val>
                                            <p:fltVal val="0"/>
                                          </p:val>
                                        </p:tav>
                                        <p:tav tm="100000">
                                          <p:val>
                                            <p:strVal val="#ppt_w"/>
                                          </p:val>
                                        </p:tav>
                                      </p:tavLst>
                                    </p:anim>
                                    <p:anim calcmode="lin" valueType="num">
                                      <p:cBhvr>
                                        <p:cTn id="72" dur="1000" fill="hold"/>
                                        <p:tgtEl>
                                          <p:spTgt spid="39"/>
                                        </p:tgtEl>
                                        <p:attrNameLst>
                                          <p:attrName>ppt_h</p:attrName>
                                        </p:attrNameLst>
                                      </p:cBhvr>
                                      <p:tavLst>
                                        <p:tav tm="0">
                                          <p:val>
                                            <p:fltVal val="0"/>
                                          </p:val>
                                        </p:tav>
                                        <p:tav tm="100000">
                                          <p:val>
                                            <p:strVal val="#ppt_h"/>
                                          </p:val>
                                        </p:tav>
                                      </p:tavLst>
                                    </p:anim>
                                    <p:animEffect transition="in" filter="fade">
                                      <p:cBhvr>
                                        <p:cTn id="73" dur="1000"/>
                                        <p:tgtEl>
                                          <p:spTgt spid="39"/>
                                        </p:tgtEl>
                                      </p:cBhvr>
                                    </p:animEffect>
                                    <p:anim calcmode="lin" valueType="num">
                                      <p:cBhvr>
                                        <p:cTn id="74" dur="1000" fill="hold"/>
                                        <p:tgtEl>
                                          <p:spTgt spid="39"/>
                                        </p:tgtEl>
                                        <p:attrNameLst>
                                          <p:attrName>ppt_x</p:attrName>
                                        </p:attrNameLst>
                                      </p:cBhvr>
                                      <p:tavLst>
                                        <p:tav tm="0">
                                          <p:val>
                                            <p:fltVal val="0.5"/>
                                          </p:val>
                                        </p:tav>
                                        <p:tav tm="100000">
                                          <p:val>
                                            <p:strVal val="#ppt_x"/>
                                          </p:val>
                                        </p:tav>
                                      </p:tavLst>
                                    </p:anim>
                                    <p:anim calcmode="lin" valueType="num">
                                      <p:cBhvr>
                                        <p:cTn id="75" dur="1000" fill="hold"/>
                                        <p:tgtEl>
                                          <p:spTgt spid="39"/>
                                        </p:tgtEl>
                                        <p:attrNameLst>
                                          <p:attrName>ppt_y</p:attrName>
                                        </p:attrNameLst>
                                      </p:cBhvr>
                                      <p:tavLst>
                                        <p:tav tm="0">
                                          <p:val>
                                            <p:fltVal val="0.5"/>
                                          </p:val>
                                        </p:tav>
                                        <p:tav tm="100000">
                                          <p:val>
                                            <p:strVal val="#ppt_y"/>
                                          </p:val>
                                        </p:tav>
                                      </p:tavLst>
                                    </p:anim>
                                  </p:childTnLst>
                                </p:cTn>
                              </p:par>
                            </p:childTnLst>
                          </p:cTn>
                        </p:par>
                        <p:par>
                          <p:cTn id="76" fill="hold">
                            <p:stCondLst>
                              <p:cond delay="5500"/>
                            </p:stCondLst>
                            <p:childTnLst>
                              <p:par>
                                <p:cTn id="77" presetID="47" presetClass="entr" presetSubtype="0" fill="hold" grpId="0" nodeType="afterEffect">
                                  <p:stCondLst>
                                    <p:cond delay="0"/>
                                  </p:stCondLst>
                                  <p:childTnLst>
                                    <p:set>
                                      <p:cBhvr>
                                        <p:cTn id="78" dur="1" fill="hold">
                                          <p:stCondLst>
                                            <p:cond delay="0"/>
                                          </p:stCondLst>
                                        </p:cTn>
                                        <p:tgtEl>
                                          <p:spTgt spid="35">
                                            <p:txEl>
                                              <p:pRg st="0" end="0"/>
                                            </p:txEl>
                                          </p:spTgt>
                                        </p:tgtEl>
                                        <p:attrNameLst>
                                          <p:attrName>style.visibility</p:attrName>
                                        </p:attrNameLst>
                                      </p:cBhvr>
                                      <p:to>
                                        <p:strVal val="visible"/>
                                      </p:to>
                                    </p:set>
                                    <p:animEffect transition="in" filter="fade">
                                      <p:cBhvr>
                                        <p:cTn id="79" dur="1000"/>
                                        <p:tgtEl>
                                          <p:spTgt spid="35">
                                            <p:txEl>
                                              <p:pRg st="0" end="0"/>
                                            </p:txEl>
                                          </p:spTgt>
                                        </p:tgtEl>
                                      </p:cBhvr>
                                    </p:animEffect>
                                    <p:anim calcmode="lin" valueType="num">
                                      <p:cBhvr>
                                        <p:cTn id="80" dur="1000" fill="hold"/>
                                        <p:tgtEl>
                                          <p:spTgt spid="35">
                                            <p:txEl>
                                              <p:pRg st="0" end="0"/>
                                            </p:txEl>
                                          </p:spTgt>
                                        </p:tgtEl>
                                        <p:attrNameLst>
                                          <p:attrName>ppt_x</p:attrName>
                                        </p:attrNameLst>
                                      </p:cBhvr>
                                      <p:tavLst>
                                        <p:tav tm="0">
                                          <p:val>
                                            <p:strVal val="#ppt_x"/>
                                          </p:val>
                                        </p:tav>
                                        <p:tav tm="100000">
                                          <p:val>
                                            <p:strVal val="#ppt_x"/>
                                          </p:val>
                                        </p:tav>
                                      </p:tavLst>
                                    </p:anim>
                                    <p:anim calcmode="lin" valueType="num">
                                      <p:cBhvr>
                                        <p:cTn id="81" dur="1000" fill="hold"/>
                                        <p:tgtEl>
                                          <p:spTgt spid="35">
                                            <p:txEl>
                                              <p:pRg st="0" end="0"/>
                                            </p:txEl>
                                          </p:spTgt>
                                        </p:tgtEl>
                                        <p:attrNameLst>
                                          <p:attrName>ppt_y</p:attrName>
                                        </p:attrNameLst>
                                      </p:cBhvr>
                                      <p:tavLst>
                                        <p:tav tm="0">
                                          <p:val>
                                            <p:strVal val="#ppt_y-.1"/>
                                          </p:val>
                                        </p:tav>
                                        <p:tav tm="100000">
                                          <p:val>
                                            <p:strVal val="#ppt_y"/>
                                          </p:val>
                                        </p:tav>
                                      </p:tavLst>
                                    </p:anim>
                                  </p:childTnLst>
                                </p:cTn>
                              </p:par>
                            </p:childTnLst>
                          </p:cTn>
                        </p:par>
                        <p:par>
                          <p:cTn id="82" fill="hold">
                            <p:stCondLst>
                              <p:cond delay="6500"/>
                            </p:stCondLst>
                            <p:childTnLst>
                              <p:par>
                                <p:cTn id="83" presetID="47" presetClass="entr" presetSubtype="0" fill="hold" grpId="0" nodeType="afterEffect">
                                  <p:stCondLst>
                                    <p:cond delay="0"/>
                                  </p:stCondLst>
                                  <p:childTnLst>
                                    <p:set>
                                      <p:cBhvr>
                                        <p:cTn id="84" dur="1" fill="hold">
                                          <p:stCondLst>
                                            <p:cond delay="0"/>
                                          </p:stCondLst>
                                        </p:cTn>
                                        <p:tgtEl>
                                          <p:spTgt spid="35">
                                            <p:txEl>
                                              <p:pRg st="2" end="2"/>
                                            </p:txEl>
                                          </p:spTgt>
                                        </p:tgtEl>
                                        <p:attrNameLst>
                                          <p:attrName>style.visibility</p:attrName>
                                        </p:attrNameLst>
                                      </p:cBhvr>
                                      <p:to>
                                        <p:strVal val="visible"/>
                                      </p:to>
                                    </p:set>
                                    <p:animEffect transition="in" filter="fade">
                                      <p:cBhvr>
                                        <p:cTn id="85" dur="1000"/>
                                        <p:tgtEl>
                                          <p:spTgt spid="35">
                                            <p:txEl>
                                              <p:pRg st="2" end="2"/>
                                            </p:txEl>
                                          </p:spTgt>
                                        </p:tgtEl>
                                      </p:cBhvr>
                                    </p:animEffect>
                                    <p:anim calcmode="lin" valueType="num">
                                      <p:cBhvr>
                                        <p:cTn id="86" dur="1000" fill="hold"/>
                                        <p:tgtEl>
                                          <p:spTgt spid="35">
                                            <p:txEl>
                                              <p:pRg st="2" end="2"/>
                                            </p:txEl>
                                          </p:spTgt>
                                        </p:tgtEl>
                                        <p:attrNameLst>
                                          <p:attrName>ppt_x</p:attrName>
                                        </p:attrNameLst>
                                      </p:cBhvr>
                                      <p:tavLst>
                                        <p:tav tm="0">
                                          <p:val>
                                            <p:strVal val="#ppt_x"/>
                                          </p:val>
                                        </p:tav>
                                        <p:tav tm="100000">
                                          <p:val>
                                            <p:strVal val="#ppt_x"/>
                                          </p:val>
                                        </p:tav>
                                      </p:tavLst>
                                    </p:anim>
                                    <p:anim calcmode="lin" valueType="num">
                                      <p:cBhvr>
                                        <p:cTn id="87" dur="1000" fill="hold"/>
                                        <p:tgtEl>
                                          <p:spTgt spid="35">
                                            <p:txEl>
                                              <p:pRg st="2" end="2"/>
                                            </p:txEl>
                                          </p:spTgt>
                                        </p:tgtEl>
                                        <p:attrNameLst>
                                          <p:attrName>ppt_y</p:attrName>
                                        </p:attrNameLst>
                                      </p:cBhvr>
                                      <p:tavLst>
                                        <p:tav tm="0">
                                          <p:val>
                                            <p:strVal val="#ppt_y-.1"/>
                                          </p:val>
                                        </p:tav>
                                        <p:tav tm="100000">
                                          <p:val>
                                            <p:strVal val="#ppt_y"/>
                                          </p:val>
                                        </p:tav>
                                      </p:tavLst>
                                    </p:anim>
                                  </p:childTnLst>
                                </p:cTn>
                              </p:par>
                            </p:childTnLst>
                          </p:cTn>
                        </p:par>
                        <p:par>
                          <p:cTn id="88" fill="hold">
                            <p:stCondLst>
                              <p:cond delay="7500"/>
                            </p:stCondLst>
                            <p:childTnLst>
                              <p:par>
                                <p:cTn id="89" presetID="47" presetClass="entr" presetSubtype="0" fill="hold" grpId="0" nodeType="afterEffect">
                                  <p:stCondLst>
                                    <p:cond delay="0"/>
                                  </p:stCondLst>
                                  <p:childTnLst>
                                    <p:set>
                                      <p:cBhvr>
                                        <p:cTn id="90" dur="1" fill="hold">
                                          <p:stCondLst>
                                            <p:cond delay="0"/>
                                          </p:stCondLst>
                                        </p:cTn>
                                        <p:tgtEl>
                                          <p:spTgt spid="35">
                                            <p:txEl>
                                              <p:pRg st="4" end="4"/>
                                            </p:txEl>
                                          </p:spTgt>
                                        </p:tgtEl>
                                        <p:attrNameLst>
                                          <p:attrName>style.visibility</p:attrName>
                                        </p:attrNameLst>
                                      </p:cBhvr>
                                      <p:to>
                                        <p:strVal val="visible"/>
                                      </p:to>
                                    </p:set>
                                    <p:animEffect transition="in" filter="fade">
                                      <p:cBhvr>
                                        <p:cTn id="91" dur="1000"/>
                                        <p:tgtEl>
                                          <p:spTgt spid="35">
                                            <p:txEl>
                                              <p:pRg st="4" end="4"/>
                                            </p:txEl>
                                          </p:spTgt>
                                        </p:tgtEl>
                                      </p:cBhvr>
                                    </p:animEffect>
                                    <p:anim calcmode="lin" valueType="num">
                                      <p:cBhvr>
                                        <p:cTn id="92" dur="1000" fill="hold"/>
                                        <p:tgtEl>
                                          <p:spTgt spid="35">
                                            <p:txEl>
                                              <p:pRg st="4" end="4"/>
                                            </p:txEl>
                                          </p:spTgt>
                                        </p:tgtEl>
                                        <p:attrNameLst>
                                          <p:attrName>ppt_x</p:attrName>
                                        </p:attrNameLst>
                                      </p:cBhvr>
                                      <p:tavLst>
                                        <p:tav tm="0">
                                          <p:val>
                                            <p:strVal val="#ppt_x"/>
                                          </p:val>
                                        </p:tav>
                                        <p:tav tm="100000">
                                          <p:val>
                                            <p:strVal val="#ppt_x"/>
                                          </p:val>
                                        </p:tav>
                                      </p:tavLst>
                                    </p:anim>
                                    <p:anim calcmode="lin" valueType="num">
                                      <p:cBhvr>
                                        <p:cTn id="93" dur="1000" fill="hold"/>
                                        <p:tgtEl>
                                          <p:spTgt spid="35">
                                            <p:txEl>
                                              <p:pRg st="4" end="4"/>
                                            </p:txEl>
                                          </p:spTgt>
                                        </p:tgtEl>
                                        <p:attrNameLst>
                                          <p:attrName>ppt_y</p:attrName>
                                        </p:attrNameLst>
                                      </p:cBhvr>
                                      <p:tavLst>
                                        <p:tav tm="0">
                                          <p:val>
                                            <p:strVal val="#ppt_y-.1"/>
                                          </p:val>
                                        </p:tav>
                                        <p:tav tm="100000">
                                          <p:val>
                                            <p:strVal val="#ppt_y"/>
                                          </p:val>
                                        </p:tav>
                                      </p:tavLst>
                                    </p:anim>
                                  </p:childTnLst>
                                </p:cTn>
                              </p:par>
                            </p:childTnLst>
                          </p:cTn>
                        </p:par>
                        <p:par>
                          <p:cTn id="94" fill="hold">
                            <p:stCondLst>
                              <p:cond delay="8500"/>
                            </p:stCondLst>
                            <p:childTnLst>
                              <p:par>
                                <p:cTn id="95" presetID="53" presetClass="entr" presetSubtype="16" fill="hold" grpId="0" nodeType="afterEffect">
                                  <p:stCondLst>
                                    <p:cond delay="0"/>
                                  </p:stCondLst>
                                  <p:childTnLst>
                                    <p:set>
                                      <p:cBhvr>
                                        <p:cTn id="96" dur="1" fill="hold">
                                          <p:stCondLst>
                                            <p:cond delay="0"/>
                                          </p:stCondLst>
                                        </p:cTn>
                                        <p:tgtEl>
                                          <p:spTgt spid="20"/>
                                        </p:tgtEl>
                                        <p:attrNameLst>
                                          <p:attrName>style.visibility</p:attrName>
                                        </p:attrNameLst>
                                      </p:cBhvr>
                                      <p:to>
                                        <p:strVal val="visible"/>
                                      </p:to>
                                    </p:set>
                                    <p:anim calcmode="lin" valueType="num">
                                      <p:cBhvr>
                                        <p:cTn id="97" dur="500" fill="hold"/>
                                        <p:tgtEl>
                                          <p:spTgt spid="20"/>
                                        </p:tgtEl>
                                        <p:attrNameLst>
                                          <p:attrName>ppt_w</p:attrName>
                                        </p:attrNameLst>
                                      </p:cBhvr>
                                      <p:tavLst>
                                        <p:tav tm="0">
                                          <p:val>
                                            <p:fltVal val="0"/>
                                          </p:val>
                                        </p:tav>
                                        <p:tav tm="100000">
                                          <p:val>
                                            <p:strVal val="#ppt_w"/>
                                          </p:val>
                                        </p:tav>
                                      </p:tavLst>
                                    </p:anim>
                                    <p:anim calcmode="lin" valueType="num">
                                      <p:cBhvr>
                                        <p:cTn id="98" dur="500" fill="hold"/>
                                        <p:tgtEl>
                                          <p:spTgt spid="20"/>
                                        </p:tgtEl>
                                        <p:attrNameLst>
                                          <p:attrName>ppt_h</p:attrName>
                                        </p:attrNameLst>
                                      </p:cBhvr>
                                      <p:tavLst>
                                        <p:tav tm="0">
                                          <p:val>
                                            <p:fltVal val="0"/>
                                          </p:val>
                                        </p:tav>
                                        <p:tav tm="100000">
                                          <p:val>
                                            <p:strVal val="#ppt_h"/>
                                          </p:val>
                                        </p:tav>
                                      </p:tavLst>
                                    </p:anim>
                                    <p:animEffect transition="in" filter="fade">
                                      <p:cBhvr>
                                        <p:cTn id="99" dur="500"/>
                                        <p:tgtEl>
                                          <p:spTgt spid="20"/>
                                        </p:tgtEl>
                                      </p:cBhvr>
                                    </p:animEffect>
                                  </p:childTnLst>
                                </p:cTn>
                              </p:par>
                              <p:par>
                                <p:cTn id="100" presetID="53" presetClass="entr" presetSubtype="16" fill="hold" grpId="0" nodeType="withEffect">
                                  <p:stCondLst>
                                    <p:cond delay="0"/>
                                  </p:stCondLst>
                                  <p:childTnLst>
                                    <p:set>
                                      <p:cBhvr>
                                        <p:cTn id="101" dur="1" fill="hold">
                                          <p:stCondLst>
                                            <p:cond delay="0"/>
                                          </p:stCondLst>
                                        </p:cTn>
                                        <p:tgtEl>
                                          <p:spTgt spid="17"/>
                                        </p:tgtEl>
                                        <p:attrNameLst>
                                          <p:attrName>style.visibility</p:attrName>
                                        </p:attrNameLst>
                                      </p:cBhvr>
                                      <p:to>
                                        <p:strVal val="visible"/>
                                      </p:to>
                                    </p:set>
                                    <p:anim calcmode="lin" valueType="num">
                                      <p:cBhvr>
                                        <p:cTn id="102" dur="500" fill="hold"/>
                                        <p:tgtEl>
                                          <p:spTgt spid="17"/>
                                        </p:tgtEl>
                                        <p:attrNameLst>
                                          <p:attrName>ppt_w</p:attrName>
                                        </p:attrNameLst>
                                      </p:cBhvr>
                                      <p:tavLst>
                                        <p:tav tm="0">
                                          <p:val>
                                            <p:fltVal val="0"/>
                                          </p:val>
                                        </p:tav>
                                        <p:tav tm="100000">
                                          <p:val>
                                            <p:strVal val="#ppt_w"/>
                                          </p:val>
                                        </p:tav>
                                      </p:tavLst>
                                    </p:anim>
                                    <p:anim calcmode="lin" valueType="num">
                                      <p:cBhvr>
                                        <p:cTn id="103" dur="500" fill="hold"/>
                                        <p:tgtEl>
                                          <p:spTgt spid="17"/>
                                        </p:tgtEl>
                                        <p:attrNameLst>
                                          <p:attrName>ppt_h</p:attrName>
                                        </p:attrNameLst>
                                      </p:cBhvr>
                                      <p:tavLst>
                                        <p:tav tm="0">
                                          <p:val>
                                            <p:fltVal val="0"/>
                                          </p:val>
                                        </p:tav>
                                        <p:tav tm="100000">
                                          <p:val>
                                            <p:strVal val="#ppt_h"/>
                                          </p:val>
                                        </p:tav>
                                      </p:tavLst>
                                    </p:anim>
                                    <p:animEffect transition="in" filter="fade">
                                      <p:cBhvr>
                                        <p:cTn id="104" dur="500"/>
                                        <p:tgtEl>
                                          <p:spTgt spid="17"/>
                                        </p:tgtEl>
                                      </p:cBhvr>
                                    </p:animEffect>
                                  </p:childTnLst>
                                </p:cTn>
                              </p:par>
                              <p:par>
                                <p:cTn id="105" presetID="53" presetClass="entr" presetSubtype="528" fill="hold" grpId="0" nodeType="withEffect">
                                  <p:stCondLst>
                                    <p:cond delay="0"/>
                                  </p:stCondLst>
                                  <p:childTnLst>
                                    <p:set>
                                      <p:cBhvr>
                                        <p:cTn id="106" dur="1" fill="hold">
                                          <p:stCondLst>
                                            <p:cond delay="0"/>
                                          </p:stCondLst>
                                        </p:cTn>
                                        <p:tgtEl>
                                          <p:spTgt spid="23"/>
                                        </p:tgtEl>
                                        <p:attrNameLst>
                                          <p:attrName>style.visibility</p:attrName>
                                        </p:attrNameLst>
                                      </p:cBhvr>
                                      <p:to>
                                        <p:strVal val="visible"/>
                                      </p:to>
                                    </p:set>
                                    <p:anim calcmode="lin" valueType="num">
                                      <p:cBhvr>
                                        <p:cTn id="107" dur="1000" fill="hold"/>
                                        <p:tgtEl>
                                          <p:spTgt spid="23"/>
                                        </p:tgtEl>
                                        <p:attrNameLst>
                                          <p:attrName>ppt_w</p:attrName>
                                        </p:attrNameLst>
                                      </p:cBhvr>
                                      <p:tavLst>
                                        <p:tav tm="0">
                                          <p:val>
                                            <p:fltVal val="0"/>
                                          </p:val>
                                        </p:tav>
                                        <p:tav tm="100000">
                                          <p:val>
                                            <p:strVal val="#ppt_w"/>
                                          </p:val>
                                        </p:tav>
                                      </p:tavLst>
                                    </p:anim>
                                    <p:anim calcmode="lin" valueType="num">
                                      <p:cBhvr>
                                        <p:cTn id="108" dur="1000" fill="hold"/>
                                        <p:tgtEl>
                                          <p:spTgt spid="23"/>
                                        </p:tgtEl>
                                        <p:attrNameLst>
                                          <p:attrName>ppt_h</p:attrName>
                                        </p:attrNameLst>
                                      </p:cBhvr>
                                      <p:tavLst>
                                        <p:tav tm="0">
                                          <p:val>
                                            <p:fltVal val="0"/>
                                          </p:val>
                                        </p:tav>
                                        <p:tav tm="100000">
                                          <p:val>
                                            <p:strVal val="#ppt_h"/>
                                          </p:val>
                                        </p:tav>
                                      </p:tavLst>
                                    </p:anim>
                                    <p:animEffect transition="in" filter="fade">
                                      <p:cBhvr>
                                        <p:cTn id="109" dur="1000"/>
                                        <p:tgtEl>
                                          <p:spTgt spid="23"/>
                                        </p:tgtEl>
                                      </p:cBhvr>
                                    </p:animEffect>
                                    <p:anim calcmode="lin" valueType="num">
                                      <p:cBhvr>
                                        <p:cTn id="110" dur="1000" fill="hold"/>
                                        <p:tgtEl>
                                          <p:spTgt spid="23"/>
                                        </p:tgtEl>
                                        <p:attrNameLst>
                                          <p:attrName>ppt_x</p:attrName>
                                        </p:attrNameLst>
                                      </p:cBhvr>
                                      <p:tavLst>
                                        <p:tav tm="0">
                                          <p:val>
                                            <p:fltVal val="0.5"/>
                                          </p:val>
                                        </p:tav>
                                        <p:tav tm="100000">
                                          <p:val>
                                            <p:strVal val="#ppt_x"/>
                                          </p:val>
                                        </p:tav>
                                      </p:tavLst>
                                    </p:anim>
                                    <p:anim calcmode="lin" valueType="num">
                                      <p:cBhvr>
                                        <p:cTn id="111" dur="1000" fill="hold"/>
                                        <p:tgtEl>
                                          <p:spTgt spid="23"/>
                                        </p:tgtEl>
                                        <p:attrNameLst>
                                          <p:attrName>ppt_y</p:attrName>
                                        </p:attrNameLst>
                                      </p:cBhvr>
                                      <p:tavLst>
                                        <p:tav tm="0">
                                          <p:val>
                                            <p:fltVal val="0.5"/>
                                          </p:val>
                                        </p:tav>
                                        <p:tav tm="100000">
                                          <p:val>
                                            <p:strVal val="#ppt_y"/>
                                          </p:val>
                                        </p:tav>
                                      </p:tavLst>
                                    </p:anim>
                                  </p:childTnLst>
                                </p:cTn>
                              </p:par>
                              <p:par>
                                <p:cTn id="112" presetID="53" presetClass="entr" presetSubtype="528" fill="hold" grpId="0" nodeType="withEffect">
                                  <p:stCondLst>
                                    <p:cond delay="0"/>
                                  </p:stCondLst>
                                  <p:childTnLst>
                                    <p:set>
                                      <p:cBhvr>
                                        <p:cTn id="113" dur="1" fill="hold">
                                          <p:stCondLst>
                                            <p:cond delay="0"/>
                                          </p:stCondLst>
                                        </p:cTn>
                                        <p:tgtEl>
                                          <p:spTgt spid="40"/>
                                        </p:tgtEl>
                                        <p:attrNameLst>
                                          <p:attrName>style.visibility</p:attrName>
                                        </p:attrNameLst>
                                      </p:cBhvr>
                                      <p:to>
                                        <p:strVal val="visible"/>
                                      </p:to>
                                    </p:set>
                                    <p:anim calcmode="lin" valueType="num">
                                      <p:cBhvr>
                                        <p:cTn id="114" dur="1000" fill="hold"/>
                                        <p:tgtEl>
                                          <p:spTgt spid="40"/>
                                        </p:tgtEl>
                                        <p:attrNameLst>
                                          <p:attrName>ppt_w</p:attrName>
                                        </p:attrNameLst>
                                      </p:cBhvr>
                                      <p:tavLst>
                                        <p:tav tm="0">
                                          <p:val>
                                            <p:fltVal val="0"/>
                                          </p:val>
                                        </p:tav>
                                        <p:tav tm="100000">
                                          <p:val>
                                            <p:strVal val="#ppt_w"/>
                                          </p:val>
                                        </p:tav>
                                      </p:tavLst>
                                    </p:anim>
                                    <p:anim calcmode="lin" valueType="num">
                                      <p:cBhvr>
                                        <p:cTn id="115" dur="1000" fill="hold"/>
                                        <p:tgtEl>
                                          <p:spTgt spid="40"/>
                                        </p:tgtEl>
                                        <p:attrNameLst>
                                          <p:attrName>ppt_h</p:attrName>
                                        </p:attrNameLst>
                                      </p:cBhvr>
                                      <p:tavLst>
                                        <p:tav tm="0">
                                          <p:val>
                                            <p:fltVal val="0"/>
                                          </p:val>
                                        </p:tav>
                                        <p:tav tm="100000">
                                          <p:val>
                                            <p:strVal val="#ppt_h"/>
                                          </p:val>
                                        </p:tav>
                                      </p:tavLst>
                                    </p:anim>
                                    <p:animEffect transition="in" filter="fade">
                                      <p:cBhvr>
                                        <p:cTn id="116" dur="1000"/>
                                        <p:tgtEl>
                                          <p:spTgt spid="40"/>
                                        </p:tgtEl>
                                      </p:cBhvr>
                                    </p:animEffect>
                                    <p:anim calcmode="lin" valueType="num">
                                      <p:cBhvr>
                                        <p:cTn id="117" dur="1000" fill="hold"/>
                                        <p:tgtEl>
                                          <p:spTgt spid="40"/>
                                        </p:tgtEl>
                                        <p:attrNameLst>
                                          <p:attrName>ppt_x</p:attrName>
                                        </p:attrNameLst>
                                      </p:cBhvr>
                                      <p:tavLst>
                                        <p:tav tm="0">
                                          <p:val>
                                            <p:fltVal val="0.5"/>
                                          </p:val>
                                        </p:tav>
                                        <p:tav tm="100000">
                                          <p:val>
                                            <p:strVal val="#ppt_x"/>
                                          </p:val>
                                        </p:tav>
                                      </p:tavLst>
                                    </p:anim>
                                    <p:anim calcmode="lin" valueType="num">
                                      <p:cBhvr>
                                        <p:cTn id="118" dur="1000" fill="hold"/>
                                        <p:tgtEl>
                                          <p:spTgt spid="40"/>
                                        </p:tgtEl>
                                        <p:attrNameLst>
                                          <p:attrName>ppt_y</p:attrName>
                                        </p:attrNameLst>
                                      </p:cBhvr>
                                      <p:tavLst>
                                        <p:tav tm="0">
                                          <p:val>
                                            <p:fltVal val="0.5"/>
                                          </p:val>
                                        </p:tav>
                                        <p:tav tm="100000">
                                          <p:val>
                                            <p:strVal val="#ppt_y"/>
                                          </p:val>
                                        </p:tav>
                                      </p:tavLst>
                                    </p:anim>
                                  </p:childTnLst>
                                </p:cTn>
                              </p:par>
                            </p:childTnLst>
                          </p:cTn>
                        </p:par>
                        <p:par>
                          <p:cTn id="119" fill="hold">
                            <p:stCondLst>
                              <p:cond delay="9500"/>
                            </p:stCondLst>
                            <p:childTnLst>
                              <p:par>
                                <p:cTn id="120" presetID="47" presetClass="entr" presetSubtype="0" fill="hold" grpId="0" nodeType="afterEffect">
                                  <p:stCondLst>
                                    <p:cond delay="0"/>
                                  </p:stCondLst>
                                  <p:childTnLst>
                                    <p:set>
                                      <p:cBhvr>
                                        <p:cTn id="121" dur="1" fill="hold">
                                          <p:stCondLst>
                                            <p:cond delay="0"/>
                                          </p:stCondLst>
                                        </p:cTn>
                                        <p:tgtEl>
                                          <p:spTgt spid="36">
                                            <p:txEl>
                                              <p:pRg st="0" end="0"/>
                                            </p:txEl>
                                          </p:spTgt>
                                        </p:tgtEl>
                                        <p:attrNameLst>
                                          <p:attrName>style.visibility</p:attrName>
                                        </p:attrNameLst>
                                      </p:cBhvr>
                                      <p:to>
                                        <p:strVal val="visible"/>
                                      </p:to>
                                    </p:set>
                                    <p:animEffect transition="in" filter="fade">
                                      <p:cBhvr>
                                        <p:cTn id="122" dur="1000"/>
                                        <p:tgtEl>
                                          <p:spTgt spid="36">
                                            <p:txEl>
                                              <p:pRg st="0" end="0"/>
                                            </p:txEl>
                                          </p:spTgt>
                                        </p:tgtEl>
                                      </p:cBhvr>
                                    </p:animEffect>
                                    <p:anim calcmode="lin" valueType="num">
                                      <p:cBhvr>
                                        <p:cTn id="123" dur="1000" fill="hold"/>
                                        <p:tgtEl>
                                          <p:spTgt spid="36">
                                            <p:txEl>
                                              <p:pRg st="0" end="0"/>
                                            </p:txEl>
                                          </p:spTgt>
                                        </p:tgtEl>
                                        <p:attrNameLst>
                                          <p:attrName>ppt_x</p:attrName>
                                        </p:attrNameLst>
                                      </p:cBhvr>
                                      <p:tavLst>
                                        <p:tav tm="0">
                                          <p:val>
                                            <p:strVal val="#ppt_x"/>
                                          </p:val>
                                        </p:tav>
                                        <p:tav tm="100000">
                                          <p:val>
                                            <p:strVal val="#ppt_x"/>
                                          </p:val>
                                        </p:tav>
                                      </p:tavLst>
                                    </p:anim>
                                    <p:anim calcmode="lin" valueType="num">
                                      <p:cBhvr>
                                        <p:cTn id="124" dur="1000" fill="hold"/>
                                        <p:tgtEl>
                                          <p:spTgt spid="36">
                                            <p:txEl>
                                              <p:pRg st="0" end="0"/>
                                            </p:txEl>
                                          </p:spTgt>
                                        </p:tgtEl>
                                        <p:attrNameLst>
                                          <p:attrName>ppt_y</p:attrName>
                                        </p:attrNameLst>
                                      </p:cBhvr>
                                      <p:tavLst>
                                        <p:tav tm="0">
                                          <p:val>
                                            <p:strVal val="#ppt_y-.1"/>
                                          </p:val>
                                        </p:tav>
                                        <p:tav tm="100000">
                                          <p:val>
                                            <p:strVal val="#ppt_y"/>
                                          </p:val>
                                        </p:tav>
                                      </p:tavLst>
                                    </p:anim>
                                  </p:childTnLst>
                                </p:cTn>
                              </p:par>
                            </p:childTnLst>
                          </p:cTn>
                        </p:par>
                        <p:par>
                          <p:cTn id="125" fill="hold">
                            <p:stCondLst>
                              <p:cond delay="10500"/>
                            </p:stCondLst>
                            <p:childTnLst>
                              <p:par>
                                <p:cTn id="126" presetID="47" presetClass="entr" presetSubtype="0" fill="hold" grpId="0" nodeType="afterEffect">
                                  <p:stCondLst>
                                    <p:cond delay="0"/>
                                  </p:stCondLst>
                                  <p:childTnLst>
                                    <p:set>
                                      <p:cBhvr>
                                        <p:cTn id="127" dur="1" fill="hold">
                                          <p:stCondLst>
                                            <p:cond delay="0"/>
                                          </p:stCondLst>
                                        </p:cTn>
                                        <p:tgtEl>
                                          <p:spTgt spid="36">
                                            <p:txEl>
                                              <p:pRg st="2" end="2"/>
                                            </p:txEl>
                                          </p:spTgt>
                                        </p:tgtEl>
                                        <p:attrNameLst>
                                          <p:attrName>style.visibility</p:attrName>
                                        </p:attrNameLst>
                                      </p:cBhvr>
                                      <p:to>
                                        <p:strVal val="visible"/>
                                      </p:to>
                                    </p:set>
                                    <p:animEffect transition="in" filter="fade">
                                      <p:cBhvr>
                                        <p:cTn id="128" dur="1000"/>
                                        <p:tgtEl>
                                          <p:spTgt spid="36">
                                            <p:txEl>
                                              <p:pRg st="2" end="2"/>
                                            </p:txEl>
                                          </p:spTgt>
                                        </p:tgtEl>
                                      </p:cBhvr>
                                    </p:animEffect>
                                    <p:anim calcmode="lin" valueType="num">
                                      <p:cBhvr>
                                        <p:cTn id="129" dur="1000" fill="hold"/>
                                        <p:tgtEl>
                                          <p:spTgt spid="36">
                                            <p:txEl>
                                              <p:pRg st="2" end="2"/>
                                            </p:txEl>
                                          </p:spTgt>
                                        </p:tgtEl>
                                        <p:attrNameLst>
                                          <p:attrName>ppt_x</p:attrName>
                                        </p:attrNameLst>
                                      </p:cBhvr>
                                      <p:tavLst>
                                        <p:tav tm="0">
                                          <p:val>
                                            <p:strVal val="#ppt_x"/>
                                          </p:val>
                                        </p:tav>
                                        <p:tav tm="100000">
                                          <p:val>
                                            <p:strVal val="#ppt_x"/>
                                          </p:val>
                                        </p:tav>
                                      </p:tavLst>
                                    </p:anim>
                                    <p:anim calcmode="lin" valueType="num">
                                      <p:cBhvr>
                                        <p:cTn id="130" dur="1000" fill="hold"/>
                                        <p:tgtEl>
                                          <p:spTgt spid="36">
                                            <p:txEl>
                                              <p:pRg st="2" end="2"/>
                                            </p:txEl>
                                          </p:spTgt>
                                        </p:tgtEl>
                                        <p:attrNameLst>
                                          <p:attrName>ppt_y</p:attrName>
                                        </p:attrNameLst>
                                      </p:cBhvr>
                                      <p:tavLst>
                                        <p:tav tm="0">
                                          <p:val>
                                            <p:strVal val="#ppt_y-.1"/>
                                          </p:val>
                                        </p:tav>
                                        <p:tav tm="100000">
                                          <p:val>
                                            <p:strVal val="#ppt_y"/>
                                          </p:val>
                                        </p:tav>
                                      </p:tavLst>
                                    </p:anim>
                                  </p:childTnLst>
                                </p:cTn>
                              </p:par>
                            </p:childTnLst>
                          </p:cTn>
                        </p:par>
                        <p:par>
                          <p:cTn id="131" fill="hold">
                            <p:stCondLst>
                              <p:cond delay="11500"/>
                            </p:stCondLst>
                            <p:childTnLst>
                              <p:par>
                                <p:cTn id="132" presetID="47" presetClass="entr" presetSubtype="0" fill="hold" grpId="0" nodeType="afterEffect">
                                  <p:stCondLst>
                                    <p:cond delay="0"/>
                                  </p:stCondLst>
                                  <p:childTnLst>
                                    <p:set>
                                      <p:cBhvr>
                                        <p:cTn id="133" dur="1" fill="hold">
                                          <p:stCondLst>
                                            <p:cond delay="0"/>
                                          </p:stCondLst>
                                        </p:cTn>
                                        <p:tgtEl>
                                          <p:spTgt spid="36">
                                            <p:txEl>
                                              <p:pRg st="4" end="4"/>
                                            </p:txEl>
                                          </p:spTgt>
                                        </p:tgtEl>
                                        <p:attrNameLst>
                                          <p:attrName>style.visibility</p:attrName>
                                        </p:attrNameLst>
                                      </p:cBhvr>
                                      <p:to>
                                        <p:strVal val="visible"/>
                                      </p:to>
                                    </p:set>
                                    <p:animEffect transition="in" filter="fade">
                                      <p:cBhvr>
                                        <p:cTn id="134" dur="1000"/>
                                        <p:tgtEl>
                                          <p:spTgt spid="36">
                                            <p:txEl>
                                              <p:pRg st="4" end="4"/>
                                            </p:txEl>
                                          </p:spTgt>
                                        </p:tgtEl>
                                      </p:cBhvr>
                                    </p:animEffect>
                                    <p:anim calcmode="lin" valueType="num">
                                      <p:cBhvr>
                                        <p:cTn id="135" dur="1000" fill="hold"/>
                                        <p:tgtEl>
                                          <p:spTgt spid="36">
                                            <p:txEl>
                                              <p:pRg st="4" end="4"/>
                                            </p:txEl>
                                          </p:spTgt>
                                        </p:tgtEl>
                                        <p:attrNameLst>
                                          <p:attrName>ppt_x</p:attrName>
                                        </p:attrNameLst>
                                      </p:cBhvr>
                                      <p:tavLst>
                                        <p:tav tm="0">
                                          <p:val>
                                            <p:strVal val="#ppt_x"/>
                                          </p:val>
                                        </p:tav>
                                        <p:tav tm="100000">
                                          <p:val>
                                            <p:strVal val="#ppt_x"/>
                                          </p:val>
                                        </p:tav>
                                      </p:tavLst>
                                    </p:anim>
                                    <p:anim calcmode="lin" valueType="num">
                                      <p:cBhvr>
                                        <p:cTn id="136" dur="1000" fill="hold"/>
                                        <p:tgtEl>
                                          <p:spTgt spid="36">
                                            <p:txEl>
                                              <p:pRg st="4" end="4"/>
                                            </p:txEl>
                                          </p:spTgt>
                                        </p:tgtEl>
                                        <p:attrNameLst>
                                          <p:attrName>ppt_y</p:attrName>
                                        </p:attrNameLst>
                                      </p:cBhvr>
                                      <p:tavLst>
                                        <p:tav tm="0">
                                          <p:val>
                                            <p:strVal val="#ppt_y-.1"/>
                                          </p:val>
                                        </p:tav>
                                        <p:tav tm="100000">
                                          <p:val>
                                            <p:strVal val="#ppt_y"/>
                                          </p:val>
                                        </p:tav>
                                      </p:tavLst>
                                    </p:anim>
                                  </p:childTnLst>
                                </p:cTn>
                              </p:par>
                            </p:childTnLst>
                          </p:cTn>
                        </p:par>
                        <p:par>
                          <p:cTn id="137" fill="hold">
                            <p:stCondLst>
                              <p:cond delay="12500"/>
                            </p:stCondLst>
                            <p:childTnLst>
                              <p:par>
                                <p:cTn id="138" presetID="53" presetClass="entr" presetSubtype="16" fill="hold" grpId="0" nodeType="afterEffect">
                                  <p:stCondLst>
                                    <p:cond delay="0"/>
                                  </p:stCondLst>
                                  <p:childTnLst>
                                    <p:set>
                                      <p:cBhvr>
                                        <p:cTn id="139" dur="1" fill="hold">
                                          <p:stCondLst>
                                            <p:cond delay="0"/>
                                          </p:stCondLst>
                                        </p:cTn>
                                        <p:tgtEl>
                                          <p:spTgt spid="21"/>
                                        </p:tgtEl>
                                        <p:attrNameLst>
                                          <p:attrName>style.visibility</p:attrName>
                                        </p:attrNameLst>
                                      </p:cBhvr>
                                      <p:to>
                                        <p:strVal val="visible"/>
                                      </p:to>
                                    </p:set>
                                    <p:anim calcmode="lin" valueType="num">
                                      <p:cBhvr>
                                        <p:cTn id="140" dur="500" fill="hold"/>
                                        <p:tgtEl>
                                          <p:spTgt spid="21"/>
                                        </p:tgtEl>
                                        <p:attrNameLst>
                                          <p:attrName>ppt_w</p:attrName>
                                        </p:attrNameLst>
                                      </p:cBhvr>
                                      <p:tavLst>
                                        <p:tav tm="0">
                                          <p:val>
                                            <p:fltVal val="0"/>
                                          </p:val>
                                        </p:tav>
                                        <p:tav tm="100000">
                                          <p:val>
                                            <p:strVal val="#ppt_w"/>
                                          </p:val>
                                        </p:tav>
                                      </p:tavLst>
                                    </p:anim>
                                    <p:anim calcmode="lin" valueType="num">
                                      <p:cBhvr>
                                        <p:cTn id="141" dur="500" fill="hold"/>
                                        <p:tgtEl>
                                          <p:spTgt spid="21"/>
                                        </p:tgtEl>
                                        <p:attrNameLst>
                                          <p:attrName>ppt_h</p:attrName>
                                        </p:attrNameLst>
                                      </p:cBhvr>
                                      <p:tavLst>
                                        <p:tav tm="0">
                                          <p:val>
                                            <p:fltVal val="0"/>
                                          </p:val>
                                        </p:tav>
                                        <p:tav tm="100000">
                                          <p:val>
                                            <p:strVal val="#ppt_h"/>
                                          </p:val>
                                        </p:tav>
                                      </p:tavLst>
                                    </p:anim>
                                    <p:animEffect transition="in" filter="fade">
                                      <p:cBhvr>
                                        <p:cTn id="142" dur="500"/>
                                        <p:tgtEl>
                                          <p:spTgt spid="21"/>
                                        </p:tgtEl>
                                      </p:cBhvr>
                                    </p:animEffect>
                                  </p:childTnLst>
                                </p:cTn>
                              </p:par>
                              <p:par>
                                <p:cTn id="143" presetID="53" presetClass="entr" presetSubtype="16" fill="hold" grpId="0" nodeType="withEffect">
                                  <p:stCondLst>
                                    <p:cond delay="0"/>
                                  </p:stCondLst>
                                  <p:childTnLst>
                                    <p:set>
                                      <p:cBhvr>
                                        <p:cTn id="144" dur="1" fill="hold">
                                          <p:stCondLst>
                                            <p:cond delay="0"/>
                                          </p:stCondLst>
                                        </p:cTn>
                                        <p:tgtEl>
                                          <p:spTgt spid="18"/>
                                        </p:tgtEl>
                                        <p:attrNameLst>
                                          <p:attrName>style.visibility</p:attrName>
                                        </p:attrNameLst>
                                      </p:cBhvr>
                                      <p:to>
                                        <p:strVal val="visible"/>
                                      </p:to>
                                    </p:set>
                                    <p:anim calcmode="lin" valueType="num">
                                      <p:cBhvr>
                                        <p:cTn id="145" dur="500" fill="hold"/>
                                        <p:tgtEl>
                                          <p:spTgt spid="18"/>
                                        </p:tgtEl>
                                        <p:attrNameLst>
                                          <p:attrName>ppt_w</p:attrName>
                                        </p:attrNameLst>
                                      </p:cBhvr>
                                      <p:tavLst>
                                        <p:tav tm="0">
                                          <p:val>
                                            <p:fltVal val="0"/>
                                          </p:val>
                                        </p:tav>
                                        <p:tav tm="100000">
                                          <p:val>
                                            <p:strVal val="#ppt_w"/>
                                          </p:val>
                                        </p:tav>
                                      </p:tavLst>
                                    </p:anim>
                                    <p:anim calcmode="lin" valueType="num">
                                      <p:cBhvr>
                                        <p:cTn id="146" dur="500" fill="hold"/>
                                        <p:tgtEl>
                                          <p:spTgt spid="18"/>
                                        </p:tgtEl>
                                        <p:attrNameLst>
                                          <p:attrName>ppt_h</p:attrName>
                                        </p:attrNameLst>
                                      </p:cBhvr>
                                      <p:tavLst>
                                        <p:tav tm="0">
                                          <p:val>
                                            <p:fltVal val="0"/>
                                          </p:val>
                                        </p:tav>
                                        <p:tav tm="100000">
                                          <p:val>
                                            <p:strVal val="#ppt_h"/>
                                          </p:val>
                                        </p:tav>
                                      </p:tavLst>
                                    </p:anim>
                                    <p:animEffect transition="in" filter="fade">
                                      <p:cBhvr>
                                        <p:cTn id="147" dur="500"/>
                                        <p:tgtEl>
                                          <p:spTgt spid="18"/>
                                        </p:tgtEl>
                                      </p:cBhvr>
                                    </p:animEffect>
                                  </p:childTnLst>
                                </p:cTn>
                              </p:par>
                              <p:par>
                                <p:cTn id="148" presetID="53" presetClass="entr" presetSubtype="528" fill="hold" grpId="0" nodeType="withEffect">
                                  <p:stCondLst>
                                    <p:cond delay="0"/>
                                  </p:stCondLst>
                                  <p:childTnLst>
                                    <p:set>
                                      <p:cBhvr>
                                        <p:cTn id="149" dur="1" fill="hold">
                                          <p:stCondLst>
                                            <p:cond delay="0"/>
                                          </p:stCondLst>
                                        </p:cTn>
                                        <p:tgtEl>
                                          <p:spTgt spid="24"/>
                                        </p:tgtEl>
                                        <p:attrNameLst>
                                          <p:attrName>style.visibility</p:attrName>
                                        </p:attrNameLst>
                                      </p:cBhvr>
                                      <p:to>
                                        <p:strVal val="visible"/>
                                      </p:to>
                                    </p:set>
                                    <p:anim calcmode="lin" valueType="num">
                                      <p:cBhvr>
                                        <p:cTn id="150" dur="1000" fill="hold"/>
                                        <p:tgtEl>
                                          <p:spTgt spid="24"/>
                                        </p:tgtEl>
                                        <p:attrNameLst>
                                          <p:attrName>ppt_w</p:attrName>
                                        </p:attrNameLst>
                                      </p:cBhvr>
                                      <p:tavLst>
                                        <p:tav tm="0">
                                          <p:val>
                                            <p:fltVal val="0"/>
                                          </p:val>
                                        </p:tav>
                                        <p:tav tm="100000">
                                          <p:val>
                                            <p:strVal val="#ppt_w"/>
                                          </p:val>
                                        </p:tav>
                                      </p:tavLst>
                                    </p:anim>
                                    <p:anim calcmode="lin" valueType="num">
                                      <p:cBhvr>
                                        <p:cTn id="151" dur="1000" fill="hold"/>
                                        <p:tgtEl>
                                          <p:spTgt spid="24"/>
                                        </p:tgtEl>
                                        <p:attrNameLst>
                                          <p:attrName>ppt_h</p:attrName>
                                        </p:attrNameLst>
                                      </p:cBhvr>
                                      <p:tavLst>
                                        <p:tav tm="0">
                                          <p:val>
                                            <p:fltVal val="0"/>
                                          </p:val>
                                        </p:tav>
                                        <p:tav tm="100000">
                                          <p:val>
                                            <p:strVal val="#ppt_h"/>
                                          </p:val>
                                        </p:tav>
                                      </p:tavLst>
                                    </p:anim>
                                    <p:animEffect transition="in" filter="fade">
                                      <p:cBhvr>
                                        <p:cTn id="152" dur="1000"/>
                                        <p:tgtEl>
                                          <p:spTgt spid="24"/>
                                        </p:tgtEl>
                                      </p:cBhvr>
                                    </p:animEffect>
                                    <p:anim calcmode="lin" valueType="num">
                                      <p:cBhvr>
                                        <p:cTn id="153" dur="1000" fill="hold"/>
                                        <p:tgtEl>
                                          <p:spTgt spid="24"/>
                                        </p:tgtEl>
                                        <p:attrNameLst>
                                          <p:attrName>ppt_x</p:attrName>
                                        </p:attrNameLst>
                                      </p:cBhvr>
                                      <p:tavLst>
                                        <p:tav tm="0">
                                          <p:val>
                                            <p:fltVal val="0.5"/>
                                          </p:val>
                                        </p:tav>
                                        <p:tav tm="100000">
                                          <p:val>
                                            <p:strVal val="#ppt_x"/>
                                          </p:val>
                                        </p:tav>
                                      </p:tavLst>
                                    </p:anim>
                                    <p:anim calcmode="lin" valueType="num">
                                      <p:cBhvr>
                                        <p:cTn id="154" dur="1000" fill="hold"/>
                                        <p:tgtEl>
                                          <p:spTgt spid="24"/>
                                        </p:tgtEl>
                                        <p:attrNameLst>
                                          <p:attrName>ppt_y</p:attrName>
                                        </p:attrNameLst>
                                      </p:cBhvr>
                                      <p:tavLst>
                                        <p:tav tm="0">
                                          <p:val>
                                            <p:fltVal val="0.5"/>
                                          </p:val>
                                        </p:tav>
                                        <p:tav tm="100000">
                                          <p:val>
                                            <p:strVal val="#ppt_y"/>
                                          </p:val>
                                        </p:tav>
                                      </p:tavLst>
                                    </p:anim>
                                  </p:childTnLst>
                                </p:cTn>
                              </p:par>
                              <p:par>
                                <p:cTn id="155" presetID="53" presetClass="entr" presetSubtype="528" fill="hold" grpId="0" nodeType="withEffect">
                                  <p:stCondLst>
                                    <p:cond delay="0"/>
                                  </p:stCondLst>
                                  <p:childTnLst>
                                    <p:set>
                                      <p:cBhvr>
                                        <p:cTn id="156" dur="1" fill="hold">
                                          <p:stCondLst>
                                            <p:cond delay="0"/>
                                          </p:stCondLst>
                                        </p:cTn>
                                        <p:tgtEl>
                                          <p:spTgt spid="41"/>
                                        </p:tgtEl>
                                        <p:attrNameLst>
                                          <p:attrName>style.visibility</p:attrName>
                                        </p:attrNameLst>
                                      </p:cBhvr>
                                      <p:to>
                                        <p:strVal val="visible"/>
                                      </p:to>
                                    </p:set>
                                    <p:anim calcmode="lin" valueType="num">
                                      <p:cBhvr>
                                        <p:cTn id="157" dur="1000" fill="hold"/>
                                        <p:tgtEl>
                                          <p:spTgt spid="41"/>
                                        </p:tgtEl>
                                        <p:attrNameLst>
                                          <p:attrName>ppt_w</p:attrName>
                                        </p:attrNameLst>
                                      </p:cBhvr>
                                      <p:tavLst>
                                        <p:tav tm="0">
                                          <p:val>
                                            <p:fltVal val="0"/>
                                          </p:val>
                                        </p:tav>
                                        <p:tav tm="100000">
                                          <p:val>
                                            <p:strVal val="#ppt_w"/>
                                          </p:val>
                                        </p:tav>
                                      </p:tavLst>
                                    </p:anim>
                                    <p:anim calcmode="lin" valueType="num">
                                      <p:cBhvr>
                                        <p:cTn id="158" dur="1000" fill="hold"/>
                                        <p:tgtEl>
                                          <p:spTgt spid="41"/>
                                        </p:tgtEl>
                                        <p:attrNameLst>
                                          <p:attrName>ppt_h</p:attrName>
                                        </p:attrNameLst>
                                      </p:cBhvr>
                                      <p:tavLst>
                                        <p:tav tm="0">
                                          <p:val>
                                            <p:fltVal val="0"/>
                                          </p:val>
                                        </p:tav>
                                        <p:tav tm="100000">
                                          <p:val>
                                            <p:strVal val="#ppt_h"/>
                                          </p:val>
                                        </p:tav>
                                      </p:tavLst>
                                    </p:anim>
                                    <p:animEffect transition="in" filter="fade">
                                      <p:cBhvr>
                                        <p:cTn id="159" dur="1000"/>
                                        <p:tgtEl>
                                          <p:spTgt spid="41"/>
                                        </p:tgtEl>
                                      </p:cBhvr>
                                    </p:animEffect>
                                    <p:anim calcmode="lin" valueType="num">
                                      <p:cBhvr>
                                        <p:cTn id="160" dur="1000" fill="hold"/>
                                        <p:tgtEl>
                                          <p:spTgt spid="41"/>
                                        </p:tgtEl>
                                        <p:attrNameLst>
                                          <p:attrName>ppt_x</p:attrName>
                                        </p:attrNameLst>
                                      </p:cBhvr>
                                      <p:tavLst>
                                        <p:tav tm="0">
                                          <p:val>
                                            <p:fltVal val="0.5"/>
                                          </p:val>
                                        </p:tav>
                                        <p:tav tm="100000">
                                          <p:val>
                                            <p:strVal val="#ppt_x"/>
                                          </p:val>
                                        </p:tav>
                                      </p:tavLst>
                                    </p:anim>
                                    <p:anim calcmode="lin" valueType="num">
                                      <p:cBhvr>
                                        <p:cTn id="161" dur="1000" fill="hold"/>
                                        <p:tgtEl>
                                          <p:spTgt spid="41"/>
                                        </p:tgtEl>
                                        <p:attrNameLst>
                                          <p:attrName>ppt_y</p:attrName>
                                        </p:attrNameLst>
                                      </p:cBhvr>
                                      <p:tavLst>
                                        <p:tav tm="0">
                                          <p:val>
                                            <p:fltVal val="0.5"/>
                                          </p:val>
                                        </p:tav>
                                        <p:tav tm="100000">
                                          <p:val>
                                            <p:strVal val="#ppt_y"/>
                                          </p:val>
                                        </p:tav>
                                      </p:tavLst>
                                    </p:anim>
                                  </p:childTnLst>
                                </p:cTn>
                              </p:par>
                            </p:childTnLst>
                          </p:cTn>
                        </p:par>
                        <p:par>
                          <p:cTn id="162" fill="hold">
                            <p:stCondLst>
                              <p:cond delay="13500"/>
                            </p:stCondLst>
                            <p:childTnLst>
                              <p:par>
                                <p:cTn id="163" presetID="47" presetClass="entr" presetSubtype="0" fill="hold" grpId="0" nodeType="afterEffect">
                                  <p:stCondLst>
                                    <p:cond delay="0"/>
                                  </p:stCondLst>
                                  <p:childTnLst>
                                    <p:set>
                                      <p:cBhvr>
                                        <p:cTn id="164" dur="1" fill="hold">
                                          <p:stCondLst>
                                            <p:cond delay="0"/>
                                          </p:stCondLst>
                                        </p:cTn>
                                        <p:tgtEl>
                                          <p:spTgt spid="37">
                                            <p:txEl>
                                              <p:pRg st="0" end="0"/>
                                            </p:txEl>
                                          </p:spTgt>
                                        </p:tgtEl>
                                        <p:attrNameLst>
                                          <p:attrName>style.visibility</p:attrName>
                                        </p:attrNameLst>
                                      </p:cBhvr>
                                      <p:to>
                                        <p:strVal val="visible"/>
                                      </p:to>
                                    </p:set>
                                    <p:animEffect transition="in" filter="fade">
                                      <p:cBhvr>
                                        <p:cTn id="165" dur="1000"/>
                                        <p:tgtEl>
                                          <p:spTgt spid="37">
                                            <p:txEl>
                                              <p:pRg st="0" end="0"/>
                                            </p:txEl>
                                          </p:spTgt>
                                        </p:tgtEl>
                                      </p:cBhvr>
                                    </p:animEffect>
                                    <p:anim calcmode="lin" valueType="num">
                                      <p:cBhvr>
                                        <p:cTn id="166" dur="1000" fill="hold"/>
                                        <p:tgtEl>
                                          <p:spTgt spid="37">
                                            <p:txEl>
                                              <p:pRg st="0" end="0"/>
                                            </p:txEl>
                                          </p:spTgt>
                                        </p:tgtEl>
                                        <p:attrNameLst>
                                          <p:attrName>ppt_x</p:attrName>
                                        </p:attrNameLst>
                                      </p:cBhvr>
                                      <p:tavLst>
                                        <p:tav tm="0">
                                          <p:val>
                                            <p:strVal val="#ppt_x"/>
                                          </p:val>
                                        </p:tav>
                                        <p:tav tm="100000">
                                          <p:val>
                                            <p:strVal val="#ppt_x"/>
                                          </p:val>
                                        </p:tav>
                                      </p:tavLst>
                                    </p:anim>
                                    <p:anim calcmode="lin" valueType="num">
                                      <p:cBhvr>
                                        <p:cTn id="167" dur="1000" fill="hold"/>
                                        <p:tgtEl>
                                          <p:spTgt spid="37">
                                            <p:txEl>
                                              <p:pRg st="0" end="0"/>
                                            </p:txEl>
                                          </p:spTgt>
                                        </p:tgtEl>
                                        <p:attrNameLst>
                                          <p:attrName>ppt_y</p:attrName>
                                        </p:attrNameLst>
                                      </p:cBhvr>
                                      <p:tavLst>
                                        <p:tav tm="0">
                                          <p:val>
                                            <p:strVal val="#ppt_y-.1"/>
                                          </p:val>
                                        </p:tav>
                                        <p:tav tm="100000">
                                          <p:val>
                                            <p:strVal val="#ppt_y"/>
                                          </p:val>
                                        </p:tav>
                                      </p:tavLst>
                                    </p:anim>
                                  </p:childTnLst>
                                </p:cTn>
                              </p:par>
                            </p:childTnLst>
                          </p:cTn>
                        </p:par>
                        <p:par>
                          <p:cTn id="168" fill="hold">
                            <p:stCondLst>
                              <p:cond delay="14500"/>
                            </p:stCondLst>
                            <p:childTnLst>
                              <p:par>
                                <p:cTn id="169" presetID="47" presetClass="entr" presetSubtype="0" fill="hold" grpId="0" nodeType="afterEffect">
                                  <p:stCondLst>
                                    <p:cond delay="0"/>
                                  </p:stCondLst>
                                  <p:childTnLst>
                                    <p:set>
                                      <p:cBhvr>
                                        <p:cTn id="170" dur="1" fill="hold">
                                          <p:stCondLst>
                                            <p:cond delay="0"/>
                                          </p:stCondLst>
                                        </p:cTn>
                                        <p:tgtEl>
                                          <p:spTgt spid="37">
                                            <p:txEl>
                                              <p:pRg st="2" end="2"/>
                                            </p:txEl>
                                          </p:spTgt>
                                        </p:tgtEl>
                                        <p:attrNameLst>
                                          <p:attrName>style.visibility</p:attrName>
                                        </p:attrNameLst>
                                      </p:cBhvr>
                                      <p:to>
                                        <p:strVal val="visible"/>
                                      </p:to>
                                    </p:set>
                                    <p:animEffect transition="in" filter="fade">
                                      <p:cBhvr>
                                        <p:cTn id="171" dur="1000"/>
                                        <p:tgtEl>
                                          <p:spTgt spid="37">
                                            <p:txEl>
                                              <p:pRg st="2" end="2"/>
                                            </p:txEl>
                                          </p:spTgt>
                                        </p:tgtEl>
                                      </p:cBhvr>
                                    </p:animEffect>
                                    <p:anim calcmode="lin" valueType="num">
                                      <p:cBhvr>
                                        <p:cTn id="172" dur="1000" fill="hold"/>
                                        <p:tgtEl>
                                          <p:spTgt spid="37">
                                            <p:txEl>
                                              <p:pRg st="2" end="2"/>
                                            </p:txEl>
                                          </p:spTgt>
                                        </p:tgtEl>
                                        <p:attrNameLst>
                                          <p:attrName>ppt_x</p:attrName>
                                        </p:attrNameLst>
                                      </p:cBhvr>
                                      <p:tavLst>
                                        <p:tav tm="0">
                                          <p:val>
                                            <p:strVal val="#ppt_x"/>
                                          </p:val>
                                        </p:tav>
                                        <p:tav tm="100000">
                                          <p:val>
                                            <p:strVal val="#ppt_x"/>
                                          </p:val>
                                        </p:tav>
                                      </p:tavLst>
                                    </p:anim>
                                    <p:anim calcmode="lin" valueType="num">
                                      <p:cBhvr>
                                        <p:cTn id="173" dur="1000" fill="hold"/>
                                        <p:tgtEl>
                                          <p:spTgt spid="37">
                                            <p:txEl>
                                              <p:pRg st="2" end="2"/>
                                            </p:txEl>
                                          </p:spTgt>
                                        </p:tgtEl>
                                        <p:attrNameLst>
                                          <p:attrName>ppt_y</p:attrName>
                                        </p:attrNameLst>
                                      </p:cBhvr>
                                      <p:tavLst>
                                        <p:tav tm="0">
                                          <p:val>
                                            <p:strVal val="#ppt_y-.1"/>
                                          </p:val>
                                        </p:tav>
                                        <p:tav tm="100000">
                                          <p:val>
                                            <p:strVal val="#ppt_y"/>
                                          </p:val>
                                        </p:tav>
                                      </p:tavLst>
                                    </p:anim>
                                  </p:childTnLst>
                                </p:cTn>
                              </p:par>
                            </p:childTnLst>
                          </p:cTn>
                        </p:par>
                        <p:par>
                          <p:cTn id="174" fill="hold">
                            <p:stCondLst>
                              <p:cond delay="15500"/>
                            </p:stCondLst>
                            <p:childTnLst>
                              <p:par>
                                <p:cTn id="175" presetID="47" presetClass="entr" presetSubtype="0" fill="hold" grpId="0" nodeType="afterEffect">
                                  <p:stCondLst>
                                    <p:cond delay="0"/>
                                  </p:stCondLst>
                                  <p:childTnLst>
                                    <p:set>
                                      <p:cBhvr>
                                        <p:cTn id="176" dur="1" fill="hold">
                                          <p:stCondLst>
                                            <p:cond delay="0"/>
                                          </p:stCondLst>
                                        </p:cTn>
                                        <p:tgtEl>
                                          <p:spTgt spid="37">
                                            <p:txEl>
                                              <p:pRg st="4" end="4"/>
                                            </p:txEl>
                                          </p:spTgt>
                                        </p:tgtEl>
                                        <p:attrNameLst>
                                          <p:attrName>style.visibility</p:attrName>
                                        </p:attrNameLst>
                                      </p:cBhvr>
                                      <p:to>
                                        <p:strVal val="visible"/>
                                      </p:to>
                                    </p:set>
                                    <p:animEffect transition="in" filter="fade">
                                      <p:cBhvr>
                                        <p:cTn id="177" dur="1000"/>
                                        <p:tgtEl>
                                          <p:spTgt spid="37">
                                            <p:txEl>
                                              <p:pRg st="4" end="4"/>
                                            </p:txEl>
                                          </p:spTgt>
                                        </p:tgtEl>
                                      </p:cBhvr>
                                    </p:animEffect>
                                    <p:anim calcmode="lin" valueType="num">
                                      <p:cBhvr>
                                        <p:cTn id="178" dur="1000" fill="hold"/>
                                        <p:tgtEl>
                                          <p:spTgt spid="37">
                                            <p:txEl>
                                              <p:pRg st="4" end="4"/>
                                            </p:txEl>
                                          </p:spTgt>
                                        </p:tgtEl>
                                        <p:attrNameLst>
                                          <p:attrName>ppt_x</p:attrName>
                                        </p:attrNameLst>
                                      </p:cBhvr>
                                      <p:tavLst>
                                        <p:tav tm="0">
                                          <p:val>
                                            <p:strVal val="#ppt_x"/>
                                          </p:val>
                                        </p:tav>
                                        <p:tav tm="100000">
                                          <p:val>
                                            <p:strVal val="#ppt_x"/>
                                          </p:val>
                                        </p:tav>
                                      </p:tavLst>
                                    </p:anim>
                                    <p:anim calcmode="lin" valueType="num">
                                      <p:cBhvr>
                                        <p:cTn id="179" dur="1000" fill="hold"/>
                                        <p:tgtEl>
                                          <p:spTgt spid="37">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1" grpId="0" animBg="1"/>
      <p:bldP spid="15" grpId="0" animBg="1"/>
      <p:bldP spid="18" grpId="0" animBg="1"/>
      <p:bldP spid="20" grpId="0" animBg="1"/>
      <p:bldP spid="16" grpId="0" animBg="1"/>
      <p:bldP spid="13" grpId="0" animBg="1"/>
      <p:bldP spid="4" grpId="0" animBg="1"/>
      <p:bldP spid="22" grpId="0" animBg="1"/>
      <p:bldP spid="23" grpId="0" animBg="1"/>
      <p:bldP spid="24" grpId="0" animBg="1"/>
      <p:bldP spid="30" grpId="0"/>
      <p:bldP spid="34" grpId="0" build="p"/>
      <p:bldP spid="35" grpId="0" build="p"/>
      <p:bldP spid="36" grpId="0" build="p"/>
      <p:bldP spid="37" grpId="0" build="p"/>
      <p:bldP spid="38" grpId="0"/>
      <p:bldP spid="39" grpId="0"/>
      <p:bldP spid="40"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1658</TotalTime>
  <Words>1457</Words>
  <Application>Microsoft Office PowerPoint</Application>
  <PresentationFormat>Widescreen</PresentationFormat>
  <Paragraphs>77</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370</cp:revision>
  <dcterms:created xsi:type="dcterms:W3CDTF">2016-09-28T22:08:47Z</dcterms:created>
  <dcterms:modified xsi:type="dcterms:W3CDTF">2019-09-12T19:42:33Z</dcterms:modified>
</cp:coreProperties>
</file>