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F3E677-5D4F-4C56-B104-01504E7F8766}" type="slidenum">
              <a:rPr lang="en-US" smtClean="0"/>
              <a:t>1</a:t>
            </a:fld>
            <a:endParaRPr lang="en-US"/>
          </a:p>
        </p:txBody>
      </p:sp>
    </p:spTree>
    <p:extLst>
      <p:ext uri="{BB962C8B-B14F-4D97-AF65-F5344CB8AC3E}">
        <p14:creationId xmlns:p14="http://schemas.microsoft.com/office/powerpoint/2010/main" val="176501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33922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36689"/>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36689"/>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26080" y="2820274"/>
            <a:ext cx="1222749" cy="1222748"/>
          </a:xfrm>
          <a:prstGeom prst="ellipse">
            <a:avLst/>
          </a:prstGeom>
          <a:solidFill>
            <a:srgbClr val="E76C0F"/>
          </a:solidFill>
          <a:ln>
            <a:noFill/>
          </a:ln>
          <a:effectLst>
            <a:outerShdw blurRad="149987" dist="250190" dir="8460000" algn="ctr">
              <a:srgbClr val="000000">
                <a:alpha val="3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E44A25"/>
          </a:solidFill>
          <a:ln>
            <a:noFill/>
          </a:ln>
          <a:effectLst>
            <a:outerShdw blurRad="149987" dist="250190" dir="8460000" algn="ctr">
              <a:srgbClr val="000000">
                <a:alpha val="3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CF3510"/>
          </a:solidFill>
          <a:ln>
            <a:noFill/>
          </a:ln>
          <a:effectLst>
            <a:outerShdw blurRad="149987" dist="250190" dir="8460000" algn="ctr">
              <a:srgbClr val="000000">
                <a:alpha val="3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37576" y="2819034"/>
            <a:ext cx="1222749" cy="1222748"/>
          </a:xfrm>
          <a:prstGeom prst="ellipse">
            <a:avLst/>
          </a:prstGeom>
          <a:solidFill>
            <a:srgbClr val="BF2500"/>
          </a:solidFill>
          <a:ln>
            <a:noFill/>
          </a:ln>
          <a:effectLst>
            <a:outerShdw blurRad="149987" dist="250190" dir="8460000" algn="ctr">
              <a:srgbClr val="000000">
                <a:alpha val="3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1954381"/>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Widget #1</a:t>
            </a:r>
            <a:endParaRPr lang="en-US" sz="400" b="1" dirty="0">
              <a:solidFill>
                <a:srgbClr val="E76C0F"/>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1954381"/>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Widget #2</a:t>
            </a:r>
            <a:endParaRPr lang="en-US" sz="400" b="1" dirty="0">
              <a:solidFill>
                <a:srgbClr val="E44A25"/>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295739"/>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Widget #3</a:t>
            </a:r>
            <a:endParaRPr lang="en-US" sz="400" b="1" dirty="0">
              <a:solidFill>
                <a:srgbClr val="CF3510"/>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195438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Widget #4</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3"/>
            <a:extLst>
              <a:ext uri="{FF2B5EF4-FFF2-40B4-BE49-F238E27FC236}">
                <a16:creationId xmlns:a16="http://schemas.microsoft.com/office/drawing/2014/main" id="{4A50F3CC-A76B-492A-97FA-6BE53B0863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8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2" end="2"/>
                                            </p:txEl>
                                          </p:spTgt>
                                        </p:tgtEl>
                                        <p:attrNameLst>
                                          <p:attrName>style.visibility</p:attrName>
                                        </p:attrNameLst>
                                      </p:cBhvr>
                                      <p:to>
                                        <p:strVal val="visible"/>
                                      </p:to>
                                    </p:set>
                                    <p:animEffect transition="in" filter="fade">
                                      <p:cBhvr>
                                        <p:cTn id="42" dur="1000"/>
                                        <p:tgtEl>
                                          <p:spTgt spid="34">
                                            <p:txEl>
                                              <p:pRg st="2" end="2"/>
                                            </p:txEl>
                                          </p:spTgt>
                                        </p:tgtEl>
                                      </p:cBhvr>
                                    </p:animEffect>
                                    <p:anim calcmode="lin" valueType="num">
                                      <p:cBhvr>
                                        <p:cTn id="43" dur="10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2" end="2"/>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4" end="4"/>
                                            </p:txEl>
                                          </p:spTgt>
                                        </p:tgtEl>
                                        <p:attrNameLst>
                                          <p:attrName>style.visibility</p:attrName>
                                        </p:attrNameLst>
                                      </p:cBhvr>
                                      <p:to>
                                        <p:strVal val="visible"/>
                                      </p:to>
                                    </p:set>
                                    <p:animEffect transition="in" filter="fade">
                                      <p:cBhvr>
                                        <p:cTn id="48" dur="1000"/>
                                        <p:tgtEl>
                                          <p:spTgt spid="34">
                                            <p:txEl>
                                              <p:pRg st="4" end="4"/>
                                            </p:txEl>
                                          </p:spTgt>
                                        </p:tgtEl>
                                      </p:cBhvr>
                                    </p:animEffect>
                                    <p:anim calcmode="lin" valueType="num">
                                      <p:cBhvr>
                                        <p:cTn id="49" dur="1000" fill="hold"/>
                                        <p:tgtEl>
                                          <p:spTgt spid="34">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4" end="4"/>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2" end="2"/>
                                            </p:txEl>
                                          </p:spTgt>
                                        </p:tgtEl>
                                        <p:attrNameLst>
                                          <p:attrName>style.visibility</p:attrName>
                                        </p:attrNameLst>
                                      </p:cBhvr>
                                      <p:to>
                                        <p:strVal val="visible"/>
                                      </p:to>
                                    </p:set>
                                    <p:animEffect transition="in" filter="fade">
                                      <p:cBhvr>
                                        <p:cTn id="85" dur="1000"/>
                                        <p:tgtEl>
                                          <p:spTgt spid="35">
                                            <p:txEl>
                                              <p:pRg st="2" end="2"/>
                                            </p:txEl>
                                          </p:spTgt>
                                        </p:tgtEl>
                                      </p:cBhvr>
                                    </p:animEffect>
                                    <p:anim calcmode="lin" valueType="num">
                                      <p:cBhvr>
                                        <p:cTn id="86" dur="10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4" end="4"/>
                                            </p:txEl>
                                          </p:spTgt>
                                        </p:tgtEl>
                                        <p:attrNameLst>
                                          <p:attrName>style.visibility</p:attrName>
                                        </p:attrNameLst>
                                      </p:cBhvr>
                                      <p:to>
                                        <p:strVal val="visible"/>
                                      </p:to>
                                    </p:set>
                                    <p:animEffect transition="in" filter="fade">
                                      <p:cBhvr>
                                        <p:cTn id="91" dur="1000"/>
                                        <p:tgtEl>
                                          <p:spTgt spid="35">
                                            <p:txEl>
                                              <p:pRg st="4" end="4"/>
                                            </p:txEl>
                                          </p:spTgt>
                                        </p:tgtEl>
                                      </p:cBhvr>
                                    </p:animEffect>
                                    <p:anim calcmode="lin" valueType="num">
                                      <p:cBhvr>
                                        <p:cTn id="92" dur="1000" fill="hold"/>
                                        <p:tgtEl>
                                          <p:spTgt spid="35">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4" end="4"/>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2" end="2"/>
                                            </p:txEl>
                                          </p:spTgt>
                                        </p:tgtEl>
                                        <p:attrNameLst>
                                          <p:attrName>style.visibility</p:attrName>
                                        </p:attrNameLst>
                                      </p:cBhvr>
                                      <p:to>
                                        <p:strVal val="visible"/>
                                      </p:to>
                                    </p:set>
                                    <p:animEffect transition="in" filter="fade">
                                      <p:cBhvr>
                                        <p:cTn id="128" dur="1000"/>
                                        <p:tgtEl>
                                          <p:spTgt spid="36">
                                            <p:txEl>
                                              <p:pRg st="2" end="2"/>
                                            </p:txEl>
                                          </p:spTgt>
                                        </p:tgtEl>
                                      </p:cBhvr>
                                    </p:animEffect>
                                    <p:anim calcmode="lin" valueType="num">
                                      <p:cBhvr>
                                        <p:cTn id="129" dur="1000" fill="hold"/>
                                        <p:tgtEl>
                                          <p:spTgt spid="36">
                                            <p:txEl>
                                              <p:pRg st="2" end="2"/>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2" end="2"/>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4" end="4"/>
                                            </p:txEl>
                                          </p:spTgt>
                                        </p:tgtEl>
                                        <p:attrNameLst>
                                          <p:attrName>style.visibility</p:attrName>
                                        </p:attrNameLst>
                                      </p:cBhvr>
                                      <p:to>
                                        <p:strVal val="visible"/>
                                      </p:to>
                                    </p:set>
                                    <p:animEffect transition="in" filter="fade">
                                      <p:cBhvr>
                                        <p:cTn id="134" dur="1000"/>
                                        <p:tgtEl>
                                          <p:spTgt spid="36">
                                            <p:txEl>
                                              <p:pRg st="4" end="4"/>
                                            </p:txEl>
                                          </p:spTgt>
                                        </p:tgtEl>
                                      </p:cBhvr>
                                    </p:animEffect>
                                    <p:anim calcmode="lin" valueType="num">
                                      <p:cBhvr>
                                        <p:cTn id="135" dur="1000" fill="hold"/>
                                        <p:tgtEl>
                                          <p:spTgt spid="36">
                                            <p:txEl>
                                              <p:pRg st="4" end="4"/>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4" end="4"/>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2" end="2"/>
                                            </p:txEl>
                                          </p:spTgt>
                                        </p:tgtEl>
                                        <p:attrNameLst>
                                          <p:attrName>style.visibility</p:attrName>
                                        </p:attrNameLst>
                                      </p:cBhvr>
                                      <p:to>
                                        <p:strVal val="visible"/>
                                      </p:to>
                                    </p:set>
                                    <p:animEffect transition="in" filter="fade">
                                      <p:cBhvr>
                                        <p:cTn id="171" dur="1000"/>
                                        <p:tgtEl>
                                          <p:spTgt spid="37">
                                            <p:txEl>
                                              <p:pRg st="2" end="2"/>
                                            </p:txEl>
                                          </p:spTgt>
                                        </p:tgtEl>
                                      </p:cBhvr>
                                    </p:animEffect>
                                    <p:anim calcmode="lin" valueType="num">
                                      <p:cBhvr>
                                        <p:cTn id="172"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4" end="4"/>
                                            </p:txEl>
                                          </p:spTgt>
                                        </p:tgtEl>
                                        <p:attrNameLst>
                                          <p:attrName>style.visibility</p:attrName>
                                        </p:attrNameLst>
                                      </p:cBhvr>
                                      <p:to>
                                        <p:strVal val="visible"/>
                                      </p:to>
                                    </p:set>
                                    <p:animEffect transition="in" filter="fade">
                                      <p:cBhvr>
                                        <p:cTn id="177" dur="1000"/>
                                        <p:tgtEl>
                                          <p:spTgt spid="37">
                                            <p:txEl>
                                              <p:pRg st="4" end="4"/>
                                            </p:txEl>
                                          </p:spTgt>
                                        </p:tgtEl>
                                      </p:cBhvr>
                                    </p:animEffect>
                                    <p:anim calcmode="lin" valueType="num">
                                      <p:cBhvr>
                                        <p:cTn id="178"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1457</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2019-09-12T19:42:33Z</dcterms:modified>
</cp:coreProperties>
</file>