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06"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65947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795B78AF-9CD5-4314-A76C-FC7149CF64C4}"/>
              </a:ext>
            </a:extLst>
          </p:cNvPr>
          <p:cNvGrpSpPr/>
          <p:nvPr/>
        </p:nvGrpSpPr>
        <p:grpSpPr>
          <a:xfrm>
            <a:off x="838202" y="1799770"/>
            <a:ext cx="2514603" cy="4563127"/>
            <a:chOff x="1219199" y="2036617"/>
            <a:chExt cx="2514603" cy="4563127"/>
          </a:xfrm>
        </p:grpSpPr>
        <p:sp>
          <p:nvSpPr>
            <p:cNvPr id="9" name="Rectangle 8">
              <a:extLst>
                <a:ext uri="{FF2B5EF4-FFF2-40B4-BE49-F238E27FC236}">
                  <a16:creationId xmlns:a16="http://schemas.microsoft.com/office/drawing/2014/main" id="{C89B4505-1C9D-4950-8B19-A728CEB31092}"/>
                </a:ext>
              </a:extLst>
            </p:cNvPr>
            <p:cNvSpPr/>
            <p:nvPr/>
          </p:nvSpPr>
          <p:spPr>
            <a:xfrm rot="16200000">
              <a:off x="210624" y="3048859"/>
              <a:ext cx="4531752" cy="251460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8" name="Freeform: Shape 7">
              <a:extLst>
                <a:ext uri="{FF2B5EF4-FFF2-40B4-BE49-F238E27FC236}">
                  <a16:creationId xmlns:a16="http://schemas.microsoft.com/office/drawing/2014/main" id="{26B99E71-E884-4389-9D2F-4D7DAC34D3D8}"/>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ectangle 9">
              <a:extLst>
                <a:ext uri="{FF2B5EF4-FFF2-40B4-BE49-F238E27FC236}">
                  <a16:creationId xmlns:a16="http://schemas.microsoft.com/office/drawing/2014/main" id="{12CA0BD3-2E72-48B3-A519-293BE70CC81C}"/>
                </a:ext>
              </a:extLst>
            </p:cNvPr>
            <p:cNvSpPr/>
            <p:nvPr/>
          </p:nvSpPr>
          <p:spPr>
            <a:xfrm rot="16200000">
              <a:off x="2081331" y="4947274"/>
              <a:ext cx="790339" cy="2514602"/>
            </a:xfrm>
            <a:prstGeom prst="rect">
              <a:avLst/>
            </a:prstGeom>
            <a:solidFill>
              <a:srgbClr val="E76C0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11" name="TextBox 10">
            <a:extLst>
              <a:ext uri="{FF2B5EF4-FFF2-40B4-BE49-F238E27FC236}">
                <a16:creationId xmlns:a16="http://schemas.microsoft.com/office/drawing/2014/main" id="{FA65D6DB-E65E-41AC-A63E-2FB0C8228660}"/>
              </a:ext>
            </a:extLst>
          </p:cNvPr>
          <p:cNvSpPr txBox="1"/>
          <p:nvPr/>
        </p:nvSpPr>
        <p:spPr>
          <a:xfrm>
            <a:off x="838200" y="2073943"/>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01</a:t>
            </a:r>
          </a:p>
        </p:txBody>
      </p:sp>
      <p:sp>
        <p:nvSpPr>
          <p:cNvPr id="12" name="TextBox 11">
            <a:extLst>
              <a:ext uri="{FF2B5EF4-FFF2-40B4-BE49-F238E27FC236}">
                <a16:creationId xmlns:a16="http://schemas.microsoft.com/office/drawing/2014/main" id="{3B438428-4598-4E18-920E-6EF655B5A083}"/>
              </a:ext>
            </a:extLst>
          </p:cNvPr>
          <p:cNvSpPr txBox="1"/>
          <p:nvPr/>
        </p:nvSpPr>
        <p:spPr>
          <a:xfrm>
            <a:off x="1371445" y="5721506"/>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$273</a:t>
            </a:r>
          </a:p>
        </p:txBody>
      </p:sp>
      <p:sp>
        <p:nvSpPr>
          <p:cNvPr id="13" name="TextBox 12">
            <a:extLst>
              <a:ext uri="{FF2B5EF4-FFF2-40B4-BE49-F238E27FC236}">
                <a16:creationId xmlns:a16="http://schemas.microsoft.com/office/drawing/2014/main" id="{884AA880-31DC-410F-AE25-514B4033ECBC}"/>
              </a:ext>
            </a:extLst>
          </p:cNvPr>
          <p:cNvSpPr txBox="1"/>
          <p:nvPr/>
        </p:nvSpPr>
        <p:spPr>
          <a:xfrm>
            <a:off x="838200" y="3174020"/>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p:txBody>
      </p:sp>
      <p:grpSp>
        <p:nvGrpSpPr>
          <p:cNvPr id="21" name="Group 20">
            <a:extLst>
              <a:ext uri="{FF2B5EF4-FFF2-40B4-BE49-F238E27FC236}">
                <a16:creationId xmlns:a16="http://schemas.microsoft.com/office/drawing/2014/main" id="{42640FE6-1B36-413D-9C00-23578F9CE2FC}"/>
              </a:ext>
            </a:extLst>
          </p:cNvPr>
          <p:cNvGrpSpPr/>
          <p:nvPr/>
        </p:nvGrpSpPr>
        <p:grpSpPr>
          <a:xfrm>
            <a:off x="3483045" y="1802267"/>
            <a:ext cx="2514603" cy="4563127"/>
            <a:chOff x="1219199" y="2036617"/>
            <a:chExt cx="2514603" cy="4563127"/>
          </a:xfrm>
        </p:grpSpPr>
        <p:sp>
          <p:nvSpPr>
            <p:cNvPr id="25" name="Rectangle 24">
              <a:extLst>
                <a:ext uri="{FF2B5EF4-FFF2-40B4-BE49-F238E27FC236}">
                  <a16:creationId xmlns:a16="http://schemas.microsoft.com/office/drawing/2014/main" id="{64C3F9FF-D144-4D47-AC00-03AE3ED42790}"/>
                </a:ext>
              </a:extLst>
            </p:cNvPr>
            <p:cNvSpPr/>
            <p:nvPr/>
          </p:nvSpPr>
          <p:spPr>
            <a:xfrm rot="16200000">
              <a:off x="210624" y="3048859"/>
              <a:ext cx="4531752" cy="251460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26" name="Freeform: Shape 25">
              <a:extLst>
                <a:ext uri="{FF2B5EF4-FFF2-40B4-BE49-F238E27FC236}">
                  <a16:creationId xmlns:a16="http://schemas.microsoft.com/office/drawing/2014/main" id="{CC31F42B-A62E-4DB8-A9E7-2A199209EDFB}"/>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7" name="Rectangle 26">
              <a:extLst>
                <a:ext uri="{FF2B5EF4-FFF2-40B4-BE49-F238E27FC236}">
                  <a16:creationId xmlns:a16="http://schemas.microsoft.com/office/drawing/2014/main" id="{0EEB2558-54C6-4FE3-8863-5DDEFAF8670D}"/>
                </a:ext>
              </a:extLst>
            </p:cNvPr>
            <p:cNvSpPr/>
            <p:nvPr/>
          </p:nvSpPr>
          <p:spPr>
            <a:xfrm rot="16200000">
              <a:off x="2081331" y="4947274"/>
              <a:ext cx="790339" cy="2514602"/>
            </a:xfrm>
            <a:prstGeom prst="rect">
              <a:avLst/>
            </a:prstGeom>
            <a:solidFill>
              <a:srgbClr val="E44A2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22" name="TextBox 21">
            <a:extLst>
              <a:ext uri="{FF2B5EF4-FFF2-40B4-BE49-F238E27FC236}">
                <a16:creationId xmlns:a16="http://schemas.microsoft.com/office/drawing/2014/main" id="{F3A037DC-5FB6-4194-8FCB-05552D577D7B}"/>
              </a:ext>
            </a:extLst>
          </p:cNvPr>
          <p:cNvSpPr txBox="1"/>
          <p:nvPr/>
        </p:nvSpPr>
        <p:spPr>
          <a:xfrm>
            <a:off x="3483043" y="2076440"/>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02</a:t>
            </a:r>
          </a:p>
        </p:txBody>
      </p:sp>
      <p:sp>
        <p:nvSpPr>
          <p:cNvPr id="23" name="TextBox 22">
            <a:extLst>
              <a:ext uri="{FF2B5EF4-FFF2-40B4-BE49-F238E27FC236}">
                <a16:creationId xmlns:a16="http://schemas.microsoft.com/office/drawing/2014/main" id="{075D3546-02C7-4B76-95A1-7006126537B0}"/>
              </a:ext>
            </a:extLst>
          </p:cNvPr>
          <p:cNvSpPr txBox="1"/>
          <p:nvPr/>
        </p:nvSpPr>
        <p:spPr>
          <a:xfrm>
            <a:off x="4016288" y="5724003"/>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$427</a:t>
            </a:r>
          </a:p>
        </p:txBody>
      </p:sp>
      <p:sp>
        <p:nvSpPr>
          <p:cNvPr id="24" name="TextBox 23">
            <a:extLst>
              <a:ext uri="{FF2B5EF4-FFF2-40B4-BE49-F238E27FC236}">
                <a16:creationId xmlns:a16="http://schemas.microsoft.com/office/drawing/2014/main" id="{803A42C3-B235-45A9-B128-BA09B5F3E9C5}"/>
              </a:ext>
            </a:extLst>
          </p:cNvPr>
          <p:cNvSpPr txBox="1"/>
          <p:nvPr/>
        </p:nvSpPr>
        <p:spPr>
          <a:xfrm>
            <a:off x="3483043" y="3176517"/>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p:txBody>
      </p:sp>
      <p:grpSp>
        <p:nvGrpSpPr>
          <p:cNvPr id="29" name="Group 28">
            <a:extLst>
              <a:ext uri="{FF2B5EF4-FFF2-40B4-BE49-F238E27FC236}">
                <a16:creationId xmlns:a16="http://schemas.microsoft.com/office/drawing/2014/main" id="{7BDAFDF5-8A26-445B-A0AA-5B0161F47AFD}"/>
              </a:ext>
            </a:extLst>
          </p:cNvPr>
          <p:cNvGrpSpPr/>
          <p:nvPr/>
        </p:nvGrpSpPr>
        <p:grpSpPr>
          <a:xfrm>
            <a:off x="6127887" y="1799771"/>
            <a:ext cx="2514603" cy="4563127"/>
            <a:chOff x="1219199" y="2036617"/>
            <a:chExt cx="2514603" cy="4563127"/>
          </a:xfrm>
        </p:grpSpPr>
        <p:sp>
          <p:nvSpPr>
            <p:cNvPr id="33" name="Rectangle 32">
              <a:extLst>
                <a:ext uri="{FF2B5EF4-FFF2-40B4-BE49-F238E27FC236}">
                  <a16:creationId xmlns:a16="http://schemas.microsoft.com/office/drawing/2014/main" id="{40741CB6-97B5-41CD-A467-91369F192D16}"/>
                </a:ext>
              </a:extLst>
            </p:cNvPr>
            <p:cNvSpPr/>
            <p:nvPr/>
          </p:nvSpPr>
          <p:spPr>
            <a:xfrm rot="16200000">
              <a:off x="210624" y="3048859"/>
              <a:ext cx="4531752" cy="2514600"/>
            </a:xfrm>
            <a:prstGeom prst="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Freeform: Shape 33">
              <a:extLst>
                <a:ext uri="{FF2B5EF4-FFF2-40B4-BE49-F238E27FC236}">
                  <a16:creationId xmlns:a16="http://schemas.microsoft.com/office/drawing/2014/main" id="{D8221B98-7409-4D04-AD2F-A64EABD50BD6}"/>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5" name="Rectangle 34">
              <a:extLst>
                <a:ext uri="{FF2B5EF4-FFF2-40B4-BE49-F238E27FC236}">
                  <a16:creationId xmlns:a16="http://schemas.microsoft.com/office/drawing/2014/main" id="{9685DD90-7946-4AE0-AC03-7F8477B21496}"/>
                </a:ext>
              </a:extLst>
            </p:cNvPr>
            <p:cNvSpPr/>
            <p:nvPr/>
          </p:nvSpPr>
          <p:spPr>
            <a:xfrm rot="16200000">
              <a:off x="2081331" y="4947274"/>
              <a:ext cx="790339" cy="2514602"/>
            </a:xfrm>
            <a:prstGeom prst="rect">
              <a:avLst/>
            </a:prstGeom>
            <a:solidFill>
              <a:srgbClr val="CF351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30" name="TextBox 29">
            <a:extLst>
              <a:ext uri="{FF2B5EF4-FFF2-40B4-BE49-F238E27FC236}">
                <a16:creationId xmlns:a16="http://schemas.microsoft.com/office/drawing/2014/main" id="{5AD6B0BA-DFDE-4EAE-A4D6-8DF318D716D4}"/>
              </a:ext>
            </a:extLst>
          </p:cNvPr>
          <p:cNvSpPr txBox="1"/>
          <p:nvPr/>
        </p:nvSpPr>
        <p:spPr>
          <a:xfrm>
            <a:off x="6127885" y="2073944"/>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03</a:t>
            </a:r>
          </a:p>
        </p:txBody>
      </p:sp>
      <p:sp>
        <p:nvSpPr>
          <p:cNvPr id="31" name="TextBox 30">
            <a:extLst>
              <a:ext uri="{FF2B5EF4-FFF2-40B4-BE49-F238E27FC236}">
                <a16:creationId xmlns:a16="http://schemas.microsoft.com/office/drawing/2014/main" id="{16E3D1D1-8AB6-45FB-8139-2B3CEF66B7B3}"/>
              </a:ext>
            </a:extLst>
          </p:cNvPr>
          <p:cNvSpPr txBox="1"/>
          <p:nvPr/>
        </p:nvSpPr>
        <p:spPr>
          <a:xfrm>
            <a:off x="6661130" y="5721507"/>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$189</a:t>
            </a:r>
          </a:p>
        </p:txBody>
      </p:sp>
      <p:sp>
        <p:nvSpPr>
          <p:cNvPr id="32" name="TextBox 31">
            <a:extLst>
              <a:ext uri="{FF2B5EF4-FFF2-40B4-BE49-F238E27FC236}">
                <a16:creationId xmlns:a16="http://schemas.microsoft.com/office/drawing/2014/main" id="{47A37F5E-7301-474C-B271-B433129C03D5}"/>
              </a:ext>
            </a:extLst>
          </p:cNvPr>
          <p:cNvSpPr txBox="1"/>
          <p:nvPr/>
        </p:nvSpPr>
        <p:spPr>
          <a:xfrm>
            <a:off x="6127885" y="3174021"/>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p:txBody>
      </p:sp>
      <p:grpSp>
        <p:nvGrpSpPr>
          <p:cNvPr id="37" name="Group 36">
            <a:extLst>
              <a:ext uri="{FF2B5EF4-FFF2-40B4-BE49-F238E27FC236}">
                <a16:creationId xmlns:a16="http://schemas.microsoft.com/office/drawing/2014/main" id="{8CC83978-A362-4931-BA49-CA44142FCFB6}"/>
              </a:ext>
            </a:extLst>
          </p:cNvPr>
          <p:cNvGrpSpPr/>
          <p:nvPr/>
        </p:nvGrpSpPr>
        <p:grpSpPr>
          <a:xfrm>
            <a:off x="8772736" y="1809195"/>
            <a:ext cx="2514603" cy="4563127"/>
            <a:chOff x="1219199" y="2036617"/>
            <a:chExt cx="2514603" cy="4563127"/>
          </a:xfrm>
        </p:grpSpPr>
        <p:sp>
          <p:nvSpPr>
            <p:cNvPr id="41" name="Rectangle 40">
              <a:extLst>
                <a:ext uri="{FF2B5EF4-FFF2-40B4-BE49-F238E27FC236}">
                  <a16:creationId xmlns:a16="http://schemas.microsoft.com/office/drawing/2014/main" id="{AE25EE7D-0083-4203-B15F-21E45BC5B87F}"/>
                </a:ext>
              </a:extLst>
            </p:cNvPr>
            <p:cNvSpPr/>
            <p:nvPr/>
          </p:nvSpPr>
          <p:spPr>
            <a:xfrm rot="16200000">
              <a:off x="210624" y="3048859"/>
              <a:ext cx="4531752" cy="2514600"/>
            </a:xfrm>
            <a:prstGeom prst="rect">
              <a:avLst/>
            </a:pr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a:outerShdw blurRad="57785" dist="33020" dir="3180000" algn="ctr">
                <a:srgbClr val="000000">
                  <a:alpha val="30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2" name="Freeform: Shape 41">
              <a:extLst>
                <a:ext uri="{FF2B5EF4-FFF2-40B4-BE49-F238E27FC236}">
                  <a16:creationId xmlns:a16="http://schemas.microsoft.com/office/drawing/2014/main" id="{47B80994-EDD2-438B-BBF6-68C67C9C799E}"/>
                </a:ext>
              </a:extLst>
            </p:cNvPr>
            <p:cNvSpPr/>
            <p:nvPr/>
          </p:nvSpPr>
          <p:spPr>
            <a:xfrm>
              <a:off x="1219199" y="2036617"/>
              <a:ext cx="2514601" cy="1127988"/>
            </a:xfrm>
            <a:custGeom>
              <a:avLst/>
              <a:gdLst>
                <a:gd name="connsiteX0" fmla="*/ 0 w 2133600"/>
                <a:gd name="connsiteY0" fmla="*/ 0 h 1127988"/>
                <a:gd name="connsiteX1" fmla="*/ 2133600 w 2133600"/>
                <a:gd name="connsiteY1" fmla="*/ 0 h 1127988"/>
                <a:gd name="connsiteX2" fmla="*/ 2133600 w 2133600"/>
                <a:gd name="connsiteY2" fmla="*/ 774972 h 1127988"/>
                <a:gd name="connsiteX3" fmla="*/ 0 w 2133600"/>
                <a:gd name="connsiteY3" fmla="*/ 1026327 h 1127988"/>
              </a:gdLst>
              <a:ahLst/>
              <a:cxnLst>
                <a:cxn ang="0">
                  <a:pos x="connsiteX0" y="connsiteY0"/>
                </a:cxn>
                <a:cxn ang="0">
                  <a:pos x="connsiteX1" y="connsiteY1"/>
                </a:cxn>
                <a:cxn ang="0">
                  <a:pos x="connsiteX2" y="connsiteY2"/>
                </a:cxn>
                <a:cxn ang="0">
                  <a:pos x="connsiteX3" y="connsiteY3"/>
                </a:cxn>
              </a:cxnLst>
              <a:rect l="l" t="t" r="r" b="b"/>
              <a:pathLst>
                <a:path w="2133600" h="1127988">
                  <a:moveTo>
                    <a:pt x="0" y="0"/>
                  </a:moveTo>
                  <a:lnTo>
                    <a:pt x="2133600" y="0"/>
                  </a:lnTo>
                  <a:lnTo>
                    <a:pt x="2133600" y="774972"/>
                  </a:lnTo>
                  <a:cubicBezTo>
                    <a:pt x="1066800" y="774972"/>
                    <a:pt x="1066800" y="1357056"/>
                    <a:pt x="0" y="1026327"/>
                  </a:cubicBezTo>
                  <a:close/>
                </a:path>
              </a:pathLst>
            </a:cu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3" name="Rectangle 42">
              <a:extLst>
                <a:ext uri="{FF2B5EF4-FFF2-40B4-BE49-F238E27FC236}">
                  <a16:creationId xmlns:a16="http://schemas.microsoft.com/office/drawing/2014/main" id="{CF7B9626-B639-4C11-A670-C22949D3C3EC}"/>
                </a:ext>
              </a:extLst>
            </p:cNvPr>
            <p:cNvSpPr/>
            <p:nvPr/>
          </p:nvSpPr>
          <p:spPr>
            <a:xfrm rot="16200000">
              <a:off x="2081331" y="4947274"/>
              <a:ext cx="790339" cy="2514602"/>
            </a:xfrm>
            <a:prstGeom prst="rect">
              <a:avLst/>
            </a:prstGeom>
            <a:solidFill>
              <a:srgbClr val="BF250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grpSp>
      <p:sp>
        <p:nvSpPr>
          <p:cNvPr id="38" name="TextBox 37">
            <a:extLst>
              <a:ext uri="{FF2B5EF4-FFF2-40B4-BE49-F238E27FC236}">
                <a16:creationId xmlns:a16="http://schemas.microsoft.com/office/drawing/2014/main" id="{F63B78AB-959F-4744-B549-3CBB521B9FF9}"/>
              </a:ext>
            </a:extLst>
          </p:cNvPr>
          <p:cNvSpPr txBox="1"/>
          <p:nvPr/>
        </p:nvSpPr>
        <p:spPr>
          <a:xfrm>
            <a:off x="8772734" y="2083368"/>
            <a:ext cx="2514603" cy="369332"/>
          </a:xfrm>
          <a:prstGeom prst="rect">
            <a:avLst/>
          </a:prstGeom>
          <a:noFill/>
        </p:spPr>
        <p:txBody>
          <a:bodyPr wrap="square" lIns="0" tIns="0" rIns="0" bIns="0" rtlCol="0" anchor="t">
            <a:spAutoFit/>
          </a:bodyPr>
          <a:lstStyle/>
          <a:p>
            <a:pPr algn="ctr"/>
            <a:r>
              <a:rPr lang="en-US" sz="2400" dirty="0">
                <a:solidFill>
                  <a:schemeClr val="bg1"/>
                </a:solidFill>
                <a:latin typeface="Bernard MT Condensed" panose="02050806060905020404" pitchFamily="18" charset="0"/>
              </a:rPr>
              <a:t>LOREM IPSUM 04</a:t>
            </a:r>
          </a:p>
        </p:txBody>
      </p:sp>
      <p:sp>
        <p:nvSpPr>
          <p:cNvPr id="39" name="TextBox 38">
            <a:extLst>
              <a:ext uri="{FF2B5EF4-FFF2-40B4-BE49-F238E27FC236}">
                <a16:creationId xmlns:a16="http://schemas.microsoft.com/office/drawing/2014/main" id="{5B55CB16-CF7B-4129-97F4-0A5538118821}"/>
              </a:ext>
            </a:extLst>
          </p:cNvPr>
          <p:cNvSpPr txBox="1"/>
          <p:nvPr/>
        </p:nvSpPr>
        <p:spPr>
          <a:xfrm>
            <a:off x="9305979" y="5730931"/>
            <a:ext cx="1448112" cy="492443"/>
          </a:xfrm>
          <a:prstGeom prst="rect">
            <a:avLst/>
          </a:prstGeom>
          <a:noFill/>
        </p:spPr>
        <p:txBody>
          <a:bodyPr wrap="square" lIns="0" tIns="0" rIns="0" bIns="0" rtlCol="0" anchor="t">
            <a:spAutoFit/>
          </a:bodyPr>
          <a:lstStyle/>
          <a:p>
            <a:pPr algn="ctr"/>
            <a:r>
              <a:rPr lang="en-US" sz="3200" dirty="0">
                <a:solidFill>
                  <a:schemeClr val="bg1"/>
                </a:solidFill>
                <a:latin typeface="Bernard MT Condensed" panose="02050806060905020404" pitchFamily="18" charset="0"/>
              </a:rPr>
              <a:t>$269</a:t>
            </a:r>
          </a:p>
        </p:txBody>
      </p:sp>
      <p:sp>
        <p:nvSpPr>
          <p:cNvPr id="40" name="TextBox 39">
            <a:extLst>
              <a:ext uri="{FF2B5EF4-FFF2-40B4-BE49-F238E27FC236}">
                <a16:creationId xmlns:a16="http://schemas.microsoft.com/office/drawing/2014/main" id="{3140C39B-6CC2-4606-868D-D0FAA448B7F8}"/>
              </a:ext>
            </a:extLst>
          </p:cNvPr>
          <p:cNvSpPr txBox="1"/>
          <p:nvPr/>
        </p:nvSpPr>
        <p:spPr>
          <a:xfrm>
            <a:off x="8772734" y="3183445"/>
            <a:ext cx="2362200" cy="1931234"/>
          </a:xfrm>
          <a:prstGeom prst="rect">
            <a:avLst/>
          </a:prstGeom>
          <a:noFill/>
        </p:spPr>
        <p:txBody>
          <a:bodyPr wrap="square" rtlCol="0">
            <a:spAutoFit/>
          </a:bodyPr>
          <a:lstStyle/>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a:p>
            <a:pPr marL="285750" indent="-285750" algn="ctr">
              <a:lnSpc>
                <a:spcPct val="150000"/>
              </a:lnSpc>
              <a:spcBef>
                <a:spcPts val="533"/>
              </a:spcBef>
              <a:buFont typeface="Wingdings" panose="05000000000000000000" pitchFamily="2" charset="2"/>
              <a:buChar char="v"/>
            </a:pPr>
            <a:r>
              <a:rPr lang="en-US" sz="1400" b="1" dirty="0">
                <a:solidFill>
                  <a:srgbClr val="464646"/>
                </a:solidFill>
                <a:latin typeface="Candara" panose="020E0502030303020204" pitchFamily="34" charset="0"/>
              </a:rPr>
              <a:t>lorem ipsum dolor</a:t>
            </a:r>
          </a:p>
        </p:txBody>
      </p:sp>
      <p:sp>
        <p:nvSpPr>
          <p:cNvPr id="15" name="Freeform 18">
            <a:extLst>
              <a:ext uri="{FF2B5EF4-FFF2-40B4-BE49-F238E27FC236}">
                <a16:creationId xmlns:a16="http://schemas.microsoft.com/office/drawing/2014/main" id="{4B8AAD47-31B2-4CCC-9861-F98605BA7EA6}"/>
              </a:ext>
            </a:extLst>
          </p:cNvPr>
          <p:cNvSpPr>
            <a:spLocks noChangeAspect="1" noChangeArrowheads="1"/>
          </p:cNvSpPr>
          <p:nvPr/>
        </p:nvSpPr>
        <p:spPr bwMode="auto">
          <a:xfrm rot="21480000">
            <a:off x="10826911" y="2694603"/>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rgbClr val="464646"/>
          </a:solidFill>
          <a:ln>
            <a:noFill/>
          </a:ln>
          <a:effectLst/>
        </p:spPr>
        <p:txBody>
          <a:bodyPr wrap="none" anchor="ctr"/>
          <a:lstStyle/>
          <a:p>
            <a:endParaRPr lang="en-US">
              <a:solidFill>
                <a:schemeClr val="bg1"/>
              </a:solidFill>
            </a:endParaRPr>
          </a:p>
        </p:txBody>
      </p:sp>
      <p:sp>
        <p:nvSpPr>
          <p:cNvPr id="16" name="Freeform 17">
            <a:extLst>
              <a:ext uri="{FF2B5EF4-FFF2-40B4-BE49-F238E27FC236}">
                <a16:creationId xmlns:a16="http://schemas.microsoft.com/office/drawing/2014/main" id="{070405B7-179C-4031-B4DE-8E9374AEEB9C}"/>
              </a:ext>
            </a:extLst>
          </p:cNvPr>
          <p:cNvSpPr>
            <a:spLocks noChangeAspect="1" noChangeArrowheads="1"/>
          </p:cNvSpPr>
          <p:nvPr/>
        </p:nvSpPr>
        <p:spPr bwMode="auto">
          <a:xfrm rot="21480000">
            <a:off x="8158661" y="2694867"/>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rgbClr val="464646"/>
          </a:solidFill>
          <a:ln>
            <a:noFill/>
          </a:ln>
          <a:effectLst/>
        </p:spPr>
        <p:txBody>
          <a:bodyPr wrap="none" anchor="ctr"/>
          <a:lstStyle/>
          <a:p>
            <a:endParaRPr lang="en-US">
              <a:solidFill>
                <a:schemeClr val="bg1"/>
              </a:solidFill>
            </a:endParaRPr>
          </a:p>
        </p:txBody>
      </p:sp>
      <p:sp>
        <p:nvSpPr>
          <p:cNvPr id="17" name="Freeform 13">
            <a:extLst>
              <a:ext uri="{FF2B5EF4-FFF2-40B4-BE49-F238E27FC236}">
                <a16:creationId xmlns:a16="http://schemas.microsoft.com/office/drawing/2014/main" id="{30B61963-8F93-463B-9E5A-7829520F6F53}"/>
              </a:ext>
            </a:extLst>
          </p:cNvPr>
          <p:cNvSpPr>
            <a:spLocks noChangeAspect="1" noChangeArrowheads="1"/>
          </p:cNvSpPr>
          <p:nvPr/>
        </p:nvSpPr>
        <p:spPr bwMode="auto">
          <a:xfrm rot="21480000">
            <a:off x="2885229" y="2669270"/>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rgbClr val="464646"/>
          </a:solidFill>
          <a:ln>
            <a:noFill/>
          </a:ln>
          <a:effectLst/>
        </p:spPr>
        <p:txBody>
          <a:bodyPr wrap="none" anchor="ctr"/>
          <a:lstStyle/>
          <a:p>
            <a:endParaRPr lang="en-US">
              <a:solidFill>
                <a:schemeClr val="bg1"/>
              </a:solidFill>
            </a:endParaRPr>
          </a:p>
        </p:txBody>
      </p:sp>
      <p:sp>
        <p:nvSpPr>
          <p:cNvPr id="18" name="Freeform 6">
            <a:extLst>
              <a:ext uri="{FF2B5EF4-FFF2-40B4-BE49-F238E27FC236}">
                <a16:creationId xmlns:a16="http://schemas.microsoft.com/office/drawing/2014/main" id="{6F7D0D70-4339-461E-83A0-C4758E86F146}"/>
              </a:ext>
            </a:extLst>
          </p:cNvPr>
          <p:cNvSpPr>
            <a:spLocks noChangeAspect="1" noChangeArrowheads="1"/>
          </p:cNvSpPr>
          <p:nvPr/>
        </p:nvSpPr>
        <p:spPr bwMode="auto">
          <a:xfrm rot="21480000">
            <a:off x="5523042" y="2668723"/>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rgbClr val="464646"/>
          </a:solidFill>
          <a:ln>
            <a:noFill/>
          </a:ln>
          <a:effectLst/>
        </p:spPr>
        <p:txBody>
          <a:bodyPr wrap="none" anchor="ctr"/>
          <a:lstStyle/>
          <a:p>
            <a:endParaRPr lang="en-US">
              <a:solidFill>
                <a:schemeClr val="bg1"/>
              </a:solidFill>
            </a:endParaRPr>
          </a:p>
        </p:txBody>
      </p:sp>
      <p:pic>
        <p:nvPicPr>
          <p:cNvPr id="36" name="Picture 35">
            <a:hlinkClick r:id="rId2"/>
            <a:extLst>
              <a:ext uri="{FF2B5EF4-FFF2-40B4-BE49-F238E27FC236}">
                <a16:creationId xmlns:a16="http://schemas.microsoft.com/office/drawing/2014/main" id="{4F47911B-17C8-40EB-AADD-33959FB395E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932690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22" presetClass="entr" presetSubtype="8"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left)">
                                      <p:cBhvr>
                                        <p:cTn id="17" dur="500"/>
                                        <p:tgtEl>
                                          <p:spTgt spid="11"/>
                                        </p:tgtEl>
                                      </p:cBhvr>
                                    </p:animEffect>
                                  </p:childTnLst>
                                </p:cTn>
                              </p:par>
                            </p:childTnLst>
                          </p:cTn>
                        </p:par>
                        <p:par>
                          <p:cTn id="18" fill="hold">
                            <p:stCondLst>
                              <p:cond delay="2000"/>
                            </p:stCondLst>
                            <p:childTnLst>
                              <p:par>
                                <p:cTn id="19" presetID="31" presetClass="entr" presetSubtype="0"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p:cTn id="21" dur="1000" fill="hold"/>
                                        <p:tgtEl>
                                          <p:spTgt spid="17"/>
                                        </p:tgtEl>
                                        <p:attrNameLst>
                                          <p:attrName>ppt_w</p:attrName>
                                        </p:attrNameLst>
                                      </p:cBhvr>
                                      <p:tavLst>
                                        <p:tav tm="0">
                                          <p:val>
                                            <p:fltVal val="0"/>
                                          </p:val>
                                        </p:tav>
                                        <p:tav tm="100000">
                                          <p:val>
                                            <p:strVal val="#ppt_w"/>
                                          </p:val>
                                        </p:tav>
                                      </p:tavLst>
                                    </p:anim>
                                    <p:anim calcmode="lin" valueType="num">
                                      <p:cBhvr>
                                        <p:cTn id="22" dur="1000" fill="hold"/>
                                        <p:tgtEl>
                                          <p:spTgt spid="17"/>
                                        </p:tgtEl>
                                        <p:attrNameLst>
                                          <p:attrName>ppt_h</p:attrName>
                                        </p:attrNameLst>
                                      </p:cBhvr>
                                      <p:tavLst>
                                        <p:tav tm="0">
                                          <p:val>
                                            <p:fltVal val="0"/>
                                          </p:val>
                                        </p:tav>
                                        <p:tav tm="100000">
                                          <p:val>
                                            <p:strVal val="#ppt_h"/>
                                          </p:val>
                                        </p:tav>
                                      </p:tavLst>
                                    </p:anim>
                                    <p:anim calcmode="lin" valueType="num">
                                      <p:cBhvr>
                                        <p:cTn id="23" dur="1000" fill="hold"/>
                                        <p:tgtEl>
                                          <p:spTgt spid="17"/>
                                        </p:tgtEl>
                                        <p:attrNameLst>
                                          <p:attrName>style.rotation</p:attrName>
                                        </p:attrNameLst>
                                      </p:cBhvr>
                                      <p:tavLst>
                                        <p:tav tm="0">
                                          <p:val>
                                            <p:fltVal val="90"/>
                                          </p:val>
                                        </p:tav>
                                        <p:tav tm="100000">
                                          <p:val>
                                            <p:fltVal val="0"/>
                                          </p:val>
                                        </p:tav>
                                      </p:tavLst>
                                    </p:anim>
                                    <p:animEffect transition="in" filter="fade">
                                      <p:cBhvr>
                                        <p:cTn id="24" dur="1000"/>
                                        <p:tgtEl>
                                          <p:spTgt spid="17"/>
                                        </p:tgtEl>
                                      </p:cBhvr>
                                    </p:animEffect>
                                  </p:childTnLst>
                                </p:cTn>
                              </p:par>
                            </p:childTnLst>
                          </p:cTn>
                        </p:par>
                        <p:par>
                          <p:cTn id="25" fill="hold">
                            <p:stCondLst>
                              <p:cond delay="3000"/>
                            </p:stCondLst>
                            <p:childTnLst>
                              <p:par>
                                <p:cTn id="26" presetID="42" presetClass="entr" presetSubtype="0" fill="hold" grpId="0" nodeType="afterEffect">
                                  <p:stCondLst>
                                    <p:cond delay="0"/>
                                  </p:stCondLst>
                                  <p:childTnLst>
                                    <p:set>
                                      <p:cBhvr>
                                        <p:cTn id="27" dur="1" fill="hold">
                                          <p:stCondLst>
                                            <p:cond delay="0"/>
                                          </p:stCondLst>
                                        </p:cTn>
                                        <p:tgtEl>
                                          <p:spTgt spid="13">
                                            <p:txEl>
                                              <p:pRg st="0" end="0"/>
                                            </p:txEl>
                                          </p:spTgt>
                                        </p:tgtEl>
                                        <p:attrNameLst>
                                          <p:attrName>style.visibility</p:attrName>
                                        </p:attrNameLst>
                                      </p:cBhvr>
                                      <p:to>
                                        <p:strVal val="visible"/>
                                      </p:to>
                                    </p:set>
                                    <p:animEffect transition="in" filter="fade">
                                      <p:cBhvr>
                                        <p:cTn id="28" dur="1000"/>
                                        <p:tgtEl>
                                          <p:spTgt spid="13">
                                            <p:txEl>
                                              <p:pRg st="0" end="0"/>
                                            </p:txEl>
                                          </p:spTgt>
                                        </p:tgtEl>
                                      </p:cBhvr>
                                    </p:animEffect>
                                    <p:anim calcmode="lin" valueType="num">
                                      <p:cBhvr>
                                        <p:cTn id="29"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30"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31" fill="hold">
                            <p:stCondLst>
                              <p:cond delay="4000"/>
                            </p:stCondLst>
                            <p:childTnLst>
                              <p:par>
                                <p:cTn id="32" presetID="42" presetClass="entr" presetSubtype="0" fill="hold" grpId="0" nodeType="afterEffect">
                                  <p:stCondLst>
                                    <p:cond delay="0"/>
                                  </p:stCondLst>
                                  <p:childTnLst>
                                    <p:set>
                                      <p:cBhvr>
                                        <p:cTn id="33" dur="1" fill="hold">
                                          <p:stCondLst>
                                            <p:cond delay="0"/>
                                          </p:stCondLst>
                                        </p:cTn>
                                        <p:tgtEl>
                                          <p:spTgt spid="13">
                                            <p:txEl>
                                              <p:pRg st="1" end="1"/>
                                            </p:txEl>
                                          </p:spTgt>
                                        </p:tgtEl>
                                        <p:attrNameLst>
                                          <p:attrName>style.visibility</p:attrName>
                                        </p:attrNameLst>
                                      </p:cBhvr>
                                      <p:to>
                                        <p:strVal val="visible"/>
                                      </p:to>
                                    </p:set>
                                    <p:animEffect transition="in" filter="fade">
                                      <p:cBhvr>
                                        <p:cTn id="34" dur="1000"/>
                                        <p:tgtEl>
                                          <p:spTgt spid="13">
                                            <p:txEl>
                                              <p:pRg st="1" end="1"/>
                                            </p:txEl>
                                          </p:spTgt>
                                        </p:tgtEl>
                                      </p:cBhvr>
                                    </p:animEffect>
                                    <p:anim calcmode="lin" valueType="num">
                                      <p:cBhvr>
                                        <p:cTn id="35"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3">
                                            <p:txEl>
                                              <p:pRg st="2" end="2"/>
                                            </p:txEl>
                                          </p:spTgt>
                                        </p:tgtEl>
                                        <p:attrNameLst>
                                          <p:attrName>style.visibility</p:attrName>
                                        </p:attrNameLst>
                                      </p:cBhvr>
                                      <p:to>
                                        <p:strVal val="visible"/>
                                      </p:to>
                                    </p:set>
                                    <p:animEffect transition="in" filter="fade">
                                      <p:cBhvr>
                                        <p:cTn id="40" dur="1000"/>
                                        <p:tgtEl>
                                          <p:spTgt spid="13">
                                            <p:txEl>
                                              <p:pRg st="2" end="2"/>
                                            </p:txEl>
                                          </p:spTgt>
                                        </p:tgtEl>
                                      </p:cBhvr>
                                    </p:animEffect>
                                    <p:anim calcmode="lin" valueType="num">
                                      <p:cBhvr>
                                        <p:cTn id="41"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42" presetClass="entr" presetSubtype="0" fill="hold" grpId="0" nodeType="afterEffect">
                                  <p:stCondLst>
                                    <p:cond delay="0"/>
                                  </p:stCondLst>
                                  <p:childTnLst>
                                    <p:set>
                                      <p:cBhvr>
                                        <p:cTn id="45" dur="1" fill="hold">
                                          <p:stCondLst>
                                            <p:cond delay="0"/>
                                          </p:stCondLst>
                                        </p:cTn>
                                        <p:tgtEl>
                                          <p:spTgt spid="13">
                                            <p:txEl>
                                              <p:pRg st="3" end="3"/>
                                            </p:txEl>
                                          </p:spTgt>
                                        </p:tgtEl>
                                        <p:attrNameLst>
                                          <p:attrName>style.visibility</p:attrName>
                                        </p:attrNameLst>
                                      </p:cBhvr>
                                      <p:to>
                                        <p:strVal val="visible"/>
                                      </p:to>
                                    </p:set>
                                    <p:animEffect transition="in" filter="fade">
                                      <p:cBhvr>
                                        <p:cTn id="46" dur="1000"/>
                                        <p:tgtEl>
                                          <p:spTgt spid="13">
                                            <p:txEl>
                                              <p:pRg st="3" end="3"/>
                                            </p:txEl>
                                          </p:spTgt>
                                        </p:tgtEl>
                                      </p:cBhvr>
                                    </p:animEffect>
                                    <p:anim calcmode="lin" valueType="num">
                                      <p:cBhvr>
                                        <p:cTn id="47"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7000"/>
                            </p:stCondLst>
                            <p:childTnLst>
                              <p:par>
                                <p:cTn id="50" presetID="42" presetClass="entr" presetSubtype="0" fill="hold" grpId="0" nodeType="afterEffect">
                                  <p:stCondLst>
                                    <p:cond delay="0"/>
                                  </p:stCondLst>
                                  <p:childTnLst>
                                    <p:set>
                                      <p:cBhvr>
                                        <p:cTn id="51" dur="1" fill="hold">
                                          <p:stCondLst>
                                            <p:cond delay="0"/>
                                          </p:stCondLst>
                                        </p:cTn>
                                        <p:tgtEl>
                                          <p:spTgt spid="13">
                                            <p:txEl>
                                              <p:pRg st="4" end="4"/>
                                            </p:txEl>
                                          </p:spTgt>
                                        </p:tgtEl>
                                        <p:attrNameLst>
                                          <p:attrName>style.visibility</p:attrName>
                                        </p:attrNameLst>
                                      </p:cBhvr>
                                      <p:to>
                                        <p:strVal val="visible"/>
                                      </p:to>
                                    </p:set>
                                    <p:animEffect transition="in" filter="fade">
                                      <p:cBhvr>
                                        <p:cTn id="52" dur="1000"/>
                                        <p:tgtEl>
                                          <p:spTgt spid="13">
                                            <p:txEl>
                                              <p:pRg st="4" end="4"/>
                                            </p:txEl>
                                          </p:spTgt>
                                        </p:tgtEl>
                                      </p:cBhvr>
                                    </p:animEffect>
                                    <p:anim calcmode="lin" valueType="num">
                                      <p:cBhvr>
                                        <p:cTn id="53" dur="1000" fill="hold"/>
                                        <p:tgtEl>
                                          <p:spTgt spid="13">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13">
                                            <p:txEl>
                                              <p:pRg st="4" end="4"/>
                                            </p:txEl>
                                          </p:spTgt>
                                        </p:tgtEl>
                                        <p:attrNameLst>
                                          <p:attrName>ppt_y</p:attrName>
                                        </p:attrNameLst>
                                      </p:cBhvr>
                                      <p:tavLst>
                                        <p:tav tm="0">
                                          <p:val>
                                            <p:strVal val="#ppt_y+.1"/>
                                          </p:val>
                                        </p:tav>
                                        <p:tav tm="100000">
                                          <p:val>
                                            <p:strVal val="#ppt_y"/>
                                          </p:val>
                                        </p:tav>
                                      </p:tavLst>
                                    </p:anim>
                                  </p:childTnLst>
                                </p:cTn>
                              </p:par>
                            </p:childTnLst>
                          </p:cTn>
                        </p:par>
                        <p:par>
                          <p:cTn id="55" fill="hold">
                            <p:stCondLst>
                              <p:cond delay="8000"/>
                            </p:stCondLst>
                            <p:childTnLst>
                              <p:par>
                                <p:cTn id="56" presetID="22" presetClass="entr" presetSubtype="8" fill="hold" grpId="0" nodeType="afterEffect">
                                  <p:stCondLst>
                                    <p:cond delay="0"/>
                                  </p:stCondLst>
                                  <p:childTnLst>
                                    <p:set>
                                      <p:cBhvr>
                                        <p:cTn id="57" dur="1" fill="hold">
                                          <p:stCondLst>
                                            <p:cond delay="0"/>
                                          </p:stCondLst>
                                        </p:cTn>
                                        <p:tgtEl>
                                          <p:spTgt spid="12"/>
                                        </p:tgtEl>
                                        <p:attrNameLst>
                                          <p:attrName>style.visibility</p:attrName>
                                        </p:attrNameLst>
                                      </p:cBhvr>
                                      <p:to>
                                        <p:strVal val="visible"/>
                                      </p:to>
                                    </p:set>
                                    <p:animEffect transition="in" filter="wipe(left)">
                                      <p:cBhvr>
                                        <p:cTn id="58" dur="500"/>
                                        <p:tgtEl>
                                          <p:spTgt spid="12"/>
                                        </p:tgtEl>
                                      </p:cBhvr>
                                    </p:animEffect>
                                  </p:childTnLst>
                                </p:cTn>
                              </p:par>
                            </p:childTnLst>
                          </p:cTn>
                        </p:par>
                        <p:par>
                          <p:cTn id="59" fill="hold">
                            <p:stCondLst>
                              <p:cond delay="8500"/>
                            </p:stCondLst>
                            <p:childTnLst>
                              <p:par>
                                <p:cTn id="60" presetID="42" presetClass="entr" presetSubtype="0" fill="hold" nodeType="afterEffect">
                                  <p:stCondLst>
                                    <p:cond delay="0"/>
                                  </p:stCondLst>
                                  <p:childTnLst>
                                    <p:set>
                                      <p:cBhvr>
                                        <p:cTn id="61" dur="1" fill="hold">
                                          <p:stCondLst>
                                            <p:cond delay="0"/>
                                          </p:stCondLst>
                                        </p:cTn>
                                        <p:tgtEl>
                                          <p:spTgt spid="21"/>
                                        </p:tgtEl>
                                        <p:attrNameLst>
                                          <p:attrName>style.visibility</p:attrName>
                                        </p:attrNameLst>
                                      </p:cBhvr>
                                      <p:to>
                                        <p:strVal val="visible"/>
                                      </p:to>
                                    </p:set>
                                    <p:animEffect transition="in" filter="fade">
                                      <p:cBhvr>
                                        <p:cTn id="62" dur="1000"/>
                                        <p:tgtEl>
                                          <p:spTgt spid="21"/>
                                        </p:tgtEl>
                                      </p:cBhvr>
                                    </p:animEffect>
                                    <p:anim calcmode="lin" valueType="num">
                                      <p:cBhvr>
                                        <p:cTn id="63" dur="1000" fill="hold"/>
                                        <p:tgtEl>
                                          <p:spTgt spid="21"/>
                                        </p:tgtEl>
                                        <p:attrNameLst>
                                          <p:attrName>ppt_x</p:attrName>
                                        </p:attrNameLst>
                                      </p:cBhvr>
                                      <p:tavLst>
                                        <p:tav tm="0">
                                          <p:val>
                                            <p:strVal val="#ppt_x"/>
                                          </p:val>
                                        </p:tav>
                                        <p:tav tm="100000">
                                          <p:val>
                                            <p:strVal val="#ppt_x"/>
                                          </p:val>
                                        </p:tav>
                                      </p:tavLst>
                                    </p:anim>
                                    <p:anim calcmode="lin" valueType="num">
                                      <p:cBhvr>
                                        <p:cTn id="64" dur="1000" fill="hold"/>
                                        <p:tgtEl>
                                          <p:spTgt spid="21"/>
                                        </p:tgtEl>
                                        <p:attrNameLst>
                                          <p:attrName>ppt_y</p:attrName>
                                        </p:attrNameLst>
                                      </p:cBhvr>
                                      <p:tavLst>
                                        <p:tav tm="0">
                                          <p:val>
                                            <p:strVal val="#ppt_y+.1"/>
                                          </p:val>
                                        </p:tav>
                                        <p:tav tm="100000">
                                          <p:val>
                                            <p:strVal val="#ppt_y"/>
                                          </p:val>
                                        </p:tav>
                                      </p:tavLst>
                                    </p:anim>
                                  </p:childTnLst>
                                </p:cTn>
                              </p:par>
                            </p:childTnLst>
                          </p:cTn>
                        </p:par>
                        <p:par>
                          <p:cTn id="65" fill="hold">
                            <p:stCondLst>
                              <p:cond delay="9500"/>
                            </p:stCondLst>
                            <p:childTnLst>
                              <p:par>
                                <p:cTn id="66" presetID="22" presetClass="entr" presetSubtype="8" fill="hold" grpId="0" nodeType="afterEffect">
                                  <p:stCondLst>
                                    <p:cond delay="0"/>
                                  </p:stCondLst>
                                  <p:childTnLst>
                                    <p:set>
                                      <p:cBhvr>
                                        <p:cTn id="67" dur="1" fill="hold">
                                          <p:stCondLst>
                                            <p:cond delay="0"/>
                                          </p:stCondLst>
                                        </p:cTn>
                                        <p:tgtEl>
                                          <p:spTgt spid="22"/>
                                        </p:tgtEl>
                                        <p:attrNameLst>
                                          <p:attrName>style.visibility</p:attrName>
                                        </p:attrNameLst>
                                      </p:cBhvr>
                                      <p:to>
                                        <p:strVal val="visible"/>
                                      </p:to>
                                    </p:set>
                                    <p:animEffect transition="in" filter="wipe(left)">
                                      <p:cBhvr>
                                        <p:cTn id="68" dur="500"/>
                                        <p:tgtEl>
                                          <p:spTgt spid="22"/>
                                        </p:tgtEl>
                                      </p:cBhvr>
                                    </p:animEffect>
                                  </p:childTnLst>
                                </p:cTn>
                              </p:par>
                            </p:childTnLst>
                          </p:cTn>
                        </p:par>
                        <p:par>
                          <p:cTn id="69" fill="hold">
                            <p:stCondLst>
                              <p:cond delay="10000"/>
                            </p:stCondLst>
                            <p:childTnLst>
                              <p:par>
                                <p:cTn id="70" presetID="31" presetClass="entr" presetSubtype="0" fill="hold" grpId="0" nodeType="afterEffect">
                                  <p:stCondLst>
                                    <p:cond delay="0"/>
                                  </p:stCondLst>
                                  <p:childTnLst>
                                    <p:set>
                                      <p:cBhvr>
                                        <p:cTn id="71" dur="1" fill="hold">
                                          <p:stCondLst>
                                            <p:cond delay="0"/>
                                          </p:stCondLst>
                                        </p:cTn>
                                        <p:tgtEl>
                                          <p:spTgt spid="18"/>
                                        </p:tgtEl>
                                        <p:attrNameLst>
                                          <p:attrName>style.visibility</p:attrName>
                                        </p:attrNameLst>
                                      </p:cBhvr>
                                      <p:to>
                                        <p:strVal val="visible"/>
                                      </p:to>
                                    </p:set>
                                    <p:anim calcmode="lin" valueType="num">
                                      <p:cBhvr>
                                        <p:cTn id="72" dur="1000" fill="hold"/>
                                        <p:tgtEl>
                                          <p:spTgt spid="18"/>
                                        </p:tgtEl>
                                        <p:attrNameLst>
                                          <p:attrName>ppt_w</p:attrName>
                                        </p:attrNameLst>
                                      </p:cBhvr>
                                      <p:tavLst>
                                        <p:tav tm="0">
                                          <p:val>
                                            <p:fltVal val="0"/>
                                          </p:val>
                                        </p:tav>
                                        <p:tav tm="100000">
                                          <p:val>
                                            <p:strVal val="#ppt_w"/>
                                          </p:val>
                                        </p:tav>
                                      </p:tavLst>
                                    </p:anim>
                                    <p:anim calcmode="lin" valueType="num">
                                      <p:cBhvr>
                                        <p:cTn id="73" dur="1000" fill="hold"/>
                                        <p:tgtEl>
                                          <p:spTgt spid="18"/>
                                        </p:tgtEl>
                                        <p:attrNameLst>
                                          <p:attrName>ppt_h</p:attrName>
                                        </p:attrNameLst>
                                      </p:cBhvr>
                                      <p:tavLst>
                                        <p:tav tm="0">
                                          <p:val>
                                            <p:fltVal val="0"/>
                                          </p:val>
                                        </p:tav>
                                        <p:tav tm="100000">
                                          <p:val>
                                            <p:strVal val="#ppt_h"/>
                                          </p:val>
                                        </p:tav>
                                      </p:tavLst>
                                    </p:anim>
                                    <p:anim calcmode="lin" valueType="num">
                                      <p:cBhvr>
                                        <p:cTn id="74" dur="1000" fill="hold"/>
                                        <p:tgtEl>
                                          <p:spTgt spid="18"/>
                                        </p:tgtEl>
                                        <p:attrNameLst>
                                          <p:attrName>style.rotation</p:attrName>
                                        </p:attrNameLst>
                                      </p:cBhvr>
                                      <p:tavLst>
                                        <p:tav tm="0">
                                          <p:val>
                                            <p:fltVal val="90"/>
                                          </p:val>
                                        </p:tav>
                                        <p:tav tm="100000">
                                          <p:val>
                                            <p:fltVal val="0"/>
                                          </p:val>
                                        </p:tav>
                                      </p:tavLst>
                                    </p:anim>
                                    <p:animEffect transition="in" filter="fade">
                                      <p:cBhvr>
                                        <p:cTn id="75" dur="1000"/>
                                        <p:tgtEl>
                                          <p:spTgt spid="18"/>
                                        </p:tgtEl>
                                      </p:cBhvr>
                                    </p:animEffect>
                                  </p:childTnLst>
                                </p:cTn>
                              </p:par>
                            </p:childTnLst>
                          </p:cTn>
                        </p:par>
                        <p:par>
                          <p:cTn id="76" fill="hold">
                            <p:stCondLst>
                              <p:cond delay="11000"/>
                            </p:stCondLst>
                            <p:childTnLst>
                              <p:par>
                                <p:cTn id="77" presetID="42" presetClass="entr" presetSubtype="0" fill="hold" grpId="0" nodeType="afterEffect">
                                  <p:stCondLst>
                                    <p:cond delay="0"/>
                                  </p:stCondLst>
                                  <p:childTnLst>
                                    <p:set>
                                      <p:cBhvr>
                                        <p:cTn id="78" dur="1" fill="hold">
                                          <p:stCondLst>
                                            <p:cond delay="0"/>
                                          </p:stCondLst>
                                        </p:cTn>
                                        <p:tgtEl>
                                          <p:spTgt spid="24">
                                            <p:txEl>
                                              <p:pRg st="0" end="0"/>
                                            </p:txEl>
                                          </p:spTgt>
                                        </p:tgtEl>
                                        <p:attrNameLst>
                                          <p:attrName>style.visibility</p:attrName>
                                        </p:attrNameLst>
                                      </p:cBhvr>
                                      <p:to>
                                        <p:strVal val="visible"/>
                                      </p:to>
                                    </p:set>
                                    <p:animEffect transition="in" filter="fade">
                                      <p:cBhvr>
                                        <p:cTn id="79" dur="1000"/>
                                        <p:tgtEl>
                                          <p:spTgt spid="24">
                                            <p:txEl>
                                              <p:pRg st="0" end="0"/>
                                            </p:txEl>
                                          </p:spTgt>
                                        </p:tgtEl>
                                      </p:cBhvr>
                                    </p:animEffect>
                                    <p:anim calcmode="lin" valueType="num">
                                      <p:cBhvr>
                                        <p:cTn id="80" dur="1000" fill="hold"/>
                                        <p:tgtEl>
                                          <p:spTgt spid="24">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24">
                                            <p:txEl>
                                              <p:pRg st="0" end="0"/>
                                            </p:txEl>
                                          </p:spTgt>
                                        </p:tgtEl>
                                        <p:attrNameLst>
                                          <p:attrName>ppt_y</p:attrName>
                                        </p:attrNameLst>
                                      </p:cBhvr>
                                      <p:tavLst>
                                        <p:tav tm="0">
                                          <p:val>
                                            <p:strVal val="#ppt_y+.1"/>
                                          </p:val>
                                        </p:tav>
                                        <p:tav tm="100000">
                                          <p:val>
                                            <p:strVal val="#ppt_y"/>
                                          </p:val>
                                        </p:tav>
                                      </p:tavLst>
                                    </p:anim>
                                  </p:childTnLst>
                                </p:cTn>
                              </p:par>
                            </p:childTnLst>
                          </p:cTn>
                        </p:par>
                        <p:par>
                          <p:cTn id="82" fill="hold">
                            <p:stCondLst>
                              <p:cond delay="12000"/>
                            </p:stCondLst>
                            <p:childTnLst>
                              <p:par>
                                <p:cTn id="83" presetID="42" presetClass="entr" presetSubtype="0" fill="hold" grpId="0" nodeType="afterEffect">
                                  <p:stCondLst>
                                    <p:cond delay="0"/>
                                  </p:stCondLst>
                                  <p:childTnLst>
                                    <p:set>
                                      <p:cBhvr>
                                        <p:cTn id="84" dur="1" fill="hold">
                                          <p:stCondLst>
                                            <p:cond delay="0"/>
                                          </p:stCondLst>
                                        </p:cTn>
                                        <p:tgtEl>
                                          <p:spTgt spid="24">
                                            <p:txEl>
                                              <p:pRg st="1" end="1"/>
                                            </p:txEl>
                                          </p:spTgt>
                                        </p:tgtEl>
                                        <p:attrNameLst>
                                          <p:attrName>style.visibility</p:attrName>
                                        </p:attrNameLst>
                                      </p:cBhvr>
                                      <p:to>
                                        <p:strVal val="visible"/>
                                      </p:to>
                                    </p:set>
                                    <p:animEffect transition="in" filter="fade">
                                      <p:cBhvr>
                                        <p:cTn id="85" dur="1000"/>
                                        <p:tgtEl>
                                          <p:spTgt spid="24">
                                            <p:txEl>
                                              <p:pRg st="1" end="1"/>
                                            </p:txEl>
                                          </p:spTgt>
                                        </p:tgtEl>
                                      </p:cBhvr>
                                    </p:animEffect>
                                    <p:anim calcmode="lin" valueType="num">
                                      <p:cBhvr>
                                        <p:cTn id="86"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87"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88" fill="hold">
                            <p:stCondLst>
                              <p:cond delay="13000"/>
                            </p:stCondLst>
                            <p:childTnLst>
                              <p:par>
                                <p:cTn id="89" presetID="42" presetClass="entr" presetSubtype="0" fill="hold" grpId="0" nodeType="afterEffect">
                                  <p:stCondLst>
                                    <p:cond delay="0"/>
                                  </p:stCondLst>
                                  <p:childTnLst>
                                    <p:set>
                                      <p:cBhvr>
                                        <p:cTn id="90" dur="1" fill="hold">
                                          <p:stCondLst>
                                            <p:cond delay="0"/>
                                          </p:stCondLst>
                                        </p:cTn>
                                        <p:tgtEl>
                                          <p:spTgt spid="24">
                                            <p:txEl>
                                              <p:pRg st="2" end="2"/>
                                            </p:txEl>
                                          </p:spTgt>
                                        </p:tgtEl>
                                        <p:attrNameLst>
                                          <p:attrName>style.visibility</p:attrName>
                                        </p:attrNameLst>
                                      </p:cBhvr>
                                      <p:to>
                                        <p:strVal val="visible"/>
                                      </p:to>
                                    </p:set>
                                    <p:animEffect transition="in" filter="fade">
                                      <p:cBhvr>
                                        <p:cTn id="91" dur="1000"/>
                                        <p:tgtEl>
                                          <p:spTgt spid="24">
                                            <p:txEl>
                                              <p:pRg st="2" end="2"/>
                                            </p:txEl>
                                          </p:spTgt>
                                        </p:tgtEl>
                                      </p:cBhvr>
                                    </p:animEffect>
                                    <p:anim calcmode="lin" valueType="num">
                                      <p:cBhvr>
                                        <p:cTn id="92"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93"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par>
                          <p:cTn id="94" fill="hold">
                            <p:stCondLst>
                              <p:cond delay="14000"/>
                            </p:stCondLst>
                            <p:childTnLst>
                              <p:par>
                                <p:cTn id="95" presetID="42" presetClass="entr" presetSubtype="0" fill="hold" grpId="0" nodeType="afterEffect">
                                  <p:stCondLst>
                                    <p:cond delay="0"/>
                                  </p:stCondLst>
                                  <p:childTnLst>
                                    <p:set>
                                      <p:cBhvr>
                                        <p:cTn id="96" dur="1" fill="hold">
                                          <p:stCondLst>
                                            <p:cond delay="0"/>
                                          </p:stCondLst>
                                        </p:cTn>
                                        <p:tgtEl>
                                          <p:spTgt spid="24">
                                            <p:txEl>
                                              <p:pRg st="3" end="3"/>
                                            </p:txEl>
                                          </p:spTgt>
                                        </p:tgtEl>
                                        <p:attrNameLst>
                                          <p:attrName>style.visibility</p:attrName>
                                        </p:attrNameLst>
                                      </p:cBhvr>
                                      <p:to>
                                        <p:strVal val="visible"/>
                                      </p:to>
                                    </p:set>
                                    <p:animEffect transition="in" filter="fade">
                                      <p:cBhvr>
                                        <p:cTn id="97" dur="1000"/>
                                        <p:tgtEl>
                                          <p:spTgt spid="24">
                                            <p:txEl>
                                              <p:pRg st="3" end="3"/>
                                            </p:txEl>
                                          </p:spTgt>
                                        </p:tgtEl>
                                      </p:cBhvr>
                                    </p:animEffect>
                                    <p:anim calcmode="lin" valueType="num">
                                      <p:cBhvr>
                                        <p:cTn id="98"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99"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100" fill="hold">
                            <p:stCondLst>
                              <p:cond delay="15000"/>
                            </p:stCondLst>
                            <p:childTnLst>
                              <p:par>
                                <p:cTn id="101" presetID="42" presetClass="entr" presetSubtype="0" fill="hold" grpId="0" nodeType="afterEffect">
                                  <p:stCondLst>
                                    <p:cond delay="0"/>
                                  </p:stCondLst>
                                  <p:childTnLst>
                                    <p:set>
                                      <p:cBhvr>
                                        <p:cTn id="102" dur="1" fill="hold">
                                          <p:stCondLst>
                                            <p:cond delay="0"/>
                                          </p:stCondLst>
                                        </p:cTn>
                                        <p:tgtEl>
                                          <p:spTgt spid="24">
                                            <p:txEl>
                                              <p:pRg st="4" end="4"/>
                                            </p:txEl>
                                          </p:spTgt>
                                        </p:tgtEl>
                                        <p:attrNameLst>
                                          <p:attrName>style.visibility</p:attrName>
                                        </p:attrNameLst>
                                      </p:cBhvr>
                                      <p:to>
                                        <p:strVal val="visible"/>
                                      </p:to>
                                    </p:set>
                                    <p:animEffect transition="in" filter="fade">
                                      <p:cBhvr>
                                        <p:cTn id="103" dur="1000"/>
                                        <p:tgtEl>
                                          <p:spTgt spid="24">
                                            <p:txEl>
                                              <p:pRg st="4" end="4"/>
                                            </p:txEl>
                                          </p:spTgt>
                                        </p:tgtEl>
                                      </p:cBhvr>
                                    </p:animEffect>
                                    <p:anim calcmode="lin" valueType="num">
                                      <p:cBhvr>
                                        <p:cTn id="104" dur="1000" fill="hold"/>
                                        <p:tgtEl>
                                          <p:spTgt spid="24">
                                            <p:txEl>
                                              <p:pRg st="4" end="4"/>
                                            </p:txEl>
                                          </p:spTgt>
                                        </p:tgtEl>
                                        <p:attrNameLst>
                                          <p:attrName>ppt_x</p:attrName>
                                        </p:attrNameLst>
                                      </p:cBhvr>
                                      <p:tavLst>
                                        <p:tav tm="0">
                                          <p:val>
                                            <p:strVal val="#ppt_x"/>
                                          </p:val>
                                        </p:tav>
                                        <p:tav tm="100000">
                                          <p:val>
                                            <p:strVal val="#ppt_x"/>
                                          </p:val>
                                        </p:tav>
                                      </p:tavLst>
                                    </p:anim>
                                    <p:anim calcmode="lin" valueType="num">
                                      <p:cBhvr>
                                        <p:cTn id="105" dur="1000" fill="hold"/>
                                        <p:tgtEl>
                                          <p:spTgt spid="24">
                                            <p:txEl>
                                              <p:pRg st="4" end="4"/>
                                            </p:txEl>
                                          </p:spTgt>
                                        </p:tgtEl>
                                        <p:attrNameLst>
                                          <p:attrName>ppt_y</p:attrName>
                                        </p:attrNameLst>
                                      </p:cBhvr>
                                      <p:tavLst>
                                        <p:tav tm="0">
                                          <p:val>
                                            <p:strVal val="#ppt_y+.1"/>
                                          </p:val>
                                        </p:tav>
                                        <p:tav tm="100000">
                                          <p:val>
                                            <p:strVal val="#ppt_y"/>
                                          </p:val>
                                        </p:tav>
                                      </p:tavLst>
                                    </p:anim>
                                  </p:childTnLst>
                                </p:cTn>
                              </p:par>
                            </p:childTnLst>
                          </p:cTn>
                        </p:par>
                        <p:par>
                          <p:cTn id="106" fill="hold">
                            <p:stCondLst>
                              <p:cond delay="16000"/>
                            </p:stCondLst>
                            <p:childTnLst>
                              <p:par>
                                <p:cTn id="107" presetID="22" presetClass="entr" presetSubtype="8" fill="hold" grpId="0" nodeType="afterEffect">
                                  <p:stCondLst>
                                    <p:cond delay="0"/>
                                  </p:stCondLst>
                                  <p:childTnLst>
                                    <p:set>
                                      <p:cBhvr>
                                        <p:cTn id="108" dur="1" fill="hold">
                                          <p:stCondLst>
                                            <p:cond delay="0"/>
                                          </p:stCondLst>
                                        </p:cTn>
                                        <p:tgtEl>
                                          <p:spTgt spid="23"/>
                                        </p:tgtEl>
                                        <p:attrNameLst>
                                          <p:attrName>style.visibility</p:attrName>
                                        </p:attrNameLst>
                                      </p:cBhvr>
                                      <p:to>
                                        <p:strVal val="visible"/>
                                      </p:to>
                                    </p:set>
                                    <p:animEffect transition="in" filter="wipe(left)">
                                      <p:cBhvr>
                                        <p:cTn id="109" dur="500"/>
                                        <p:tgtEl>
                                          <p:spTgt spid="23"/>
                                        </p:tgtEl>
                                      </p:cBhvr>
                                    </p:animEffect>
                                  </p:childTnLst>
                                </p:cTn>
                              </p:par>
                            </p:childTnLst>
                          </p:cTn>
                        </p:par>
                        <p:par>
                          <p:cTn id="110" fill="hold">
                            <p:stCondLst>
                              <p:cond delay="16500"/>
                            </p:stCondLst>
                            <p:childTnLst>
                              <p:par>
                                <p:cTn id="111" presetID="42" presetClass="entr" presetSubtype="0" fill="hold" nodeType="after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fade">
                                      <p:cBhvr>
                                        <p:cTn id="113" dur="1000"/>
                                        <p:tgtEl>
                                          <p:spTgt spid="29"/>
                                        </p:tgtEl>
                                      </p:cBhvr>
                                    </p:animEffect>
                                    <p:anim calcmode="lin" valueType="num">
                                      <p:cBhvr>
                                        <p:cTn id="114" dur="1000" fill="hold"/>
                                        <p:tgtEl>
                                          <p:spTgt spid="29"/>
                                        </p:tgtEl>
                                        <p:attrNameLst>
                                          <p:attrName>ppt_x</p:attrName>
                                        </p:attrNameLst>
                                      </p:cBhvr>
                                      <p:tavLst>
                                        <p:tav tm="0">
                                          <p:val>
                                            <p:strVal val="#ppt_x"/>
                                          </p:val>
                                        </p:tav>
                                        <p:tav tm="100000">
                                          <p:val>
                                            <p:strVal val="#ppt_x"/>
                                          </p:val>
                                        </p:tav>
                                      </p:tavLst>
                                    </p:anim>
                                    <p:anim calcmode="lin" valueType="num">
                                      <p:cBhvr>
                                        <p:cTn id="115" dur="1000" fill="hold"/>
                                        <p:tgtEl>
                                          <p:spTgt spid="29"/>
                                        </p:tgtEl>
                                        <p:attrNameLst>
                                          <p:attrName>ppt_y</p:attrName>
                                        </p:attrNameLst>
                                      </p:cBhvr>
                                      <p:tavLst>
                                        <p:tav tm="0">
                                          <p:val>
                                            <p:strVal val="#ppt_y+.1"/>
                                          </p:val>
                                        </p:tav>
                                        <p:tav tm="100000">
                                          <p:val>
                                            <p:strVal val="#ppt_y"/>
                                          </p:val>
                                        </p:tav>
                                      </p:tavLst>
                                    </p:anim>
                                  </p:childTnLst>
                                </p:cTn>
                              </p:par>
                            </p:childTnLst>
                          </p:cTn>
                        </p:par>
                        <p:par>
                          <p:cTn id="116" fill="hold">
                            <p:stCondLst>
                              <p:cond delay="17500"/>
                            </p:stCondLst>
                            <p:childTnLst>
                              <p:par>
                                <p:cTn id="117" presetID="22" presetClass="entr" presetSubtype="8" fill="hold" grpId="0" nodeType="afterEffect">
                                  <p:stCondLst>
                                    <p:cond delay="0"/>
                                  </p:stCondLst>
                                  <p:childTnLst>
                                    <p:set>
                                      <p:cBhvr>
                                        <p:cTn id="118" dur="1" fill="hold">
                                          <p:stCondLst>
                                            <p:cond delay="0"/>
                                          </p:stCondLst>
                                        </p:cTn>
                                        <p:tgtEl>
                                          <p:spTgt spid="30"/>
                                        </p:tgtEl>
                                        <p:attrNameLst>
                                          <p:attrName>style.visibility</p:attrName>
                                        </p:attrNameLst>
                                      </p:cBhvr>
                                      <p:to>
                                        <p:strVal val="visible"/>
                                      </p:to>
                                    </p:set>
                                    <p:animEffect transition="in" filter="wipe(left)">
                                      <p:cBhvr>
                                        <p:cTn id="119" dur="500"/>
                                        <p:tgtEl>
                                          <p:spTgt spid="30"/>
                                        </p:tgtEl>
                                      </p:cBhvr>
                                    </p:animEffect>
                                  </p:childTnLst>
                                </p:cTn>
                              </p:par>
                            </p:childTnLst>
                          </p:cTn>
                        </p:par>
                        <p:par>
                          <p:cTn id="120" fill="hold">
                            <p:stCondLst>
                              <p:cond delay="18000"/>
                            </p:stCondLst>
                            <p:childTnLst>
                              <p:par>
                                <p:cTn id="121" presetID="31" presetClass="entr" presetSubtype="0" fill="hold" grpId="0" nodeType="afterEffect">
                                  <p:stCondLst>
                                    <p:cond delay="0"/>
                                  </p:stCondLst>
                                  <p:childTnLst>
                                    <p:set>
                                      <p:cBhvr>
                                        <p:cTn id="122" dur="1" fill="hold">
                                          <p:stCondLst>
                                            <p:cond delay="0"/>
                                          </p:stCondLst>
                                        </p:cTn>
                                        <p:tgtEl>
                                          <p:spTgt spid="16"/>
                                        </p:tgtEl>
                                        <p:attrNameLst>
                                          <p:attrName>style.visibility</p:attrName>
                                        </p:attrNameLst>
                                      </p:cBhvr>
                                      <p:to>
                                        <p:strVal val="visible"/>
                                      </p:to>
                                    </p:set>
                                    <p:anim calcmode="lin" valueType="num">
                                      <p:cBhvr>
                                        <p:cTn id="123" dur="1000" fill="hold"/>
                                        <p:tgtEl>
                                          <p:spTgt spid="16"/>
                                        </p:tgtEl>
                                        <p:attrNameLst>
                                          <p:attrName>ppt_w</p:attrName>
                                        </p:attrNameLst>
                                      </p:cBhvr>
                                      <p:tavLst>
                                        <p:tav tm="0">
                                          <p:val>
                                            <p:fltVal val="0"/>
                                          </p:val>
                                        </p:tav>
                                        <p:tav tm="100000">
                                          <p:val>
                                            <p:strVal val="#ppt_w"/>
                                          </p:val>
                                        </p:tav>
                                      </p:tavLst>
                                    </p:anim>
                                    <p:anim calcmode="lin" valueType="num">
                                      <p:cBhvr>
                                        <p:cTn id="124" dur="1000" fill="hold"/>
                                        <p:tgtEl>
                                          <p:spTgt spid="16"/>
                                        </p:tgtEl>
                                        <p:attrNameLst>
                                          <p:attrName>ppt_h</p:attrName>
                                        </p:attrNameLst>
                                      </p:cBhvr>
                                      <p:tavLst>
                                        <p:tav tm="0">
                                          <p:val>
                                            <p:fltVal val="0"/>
                                          </p:val>
                                        </p:tav>
                                        <p:tav tm="100000">
                                          <p:val>
                                            <p:strVal val="#ppt_h"/>
                                          </p:val>
                                        </p:tav>
                                      </p:tavLst>
                                    </p:anim>
                                    <p:anim calcmode="lin" valueType="num">
                                      <p:cBhvr>
                                        <p:cTn id="125" dur="1000" fill="hold"/>
                                        <p:tgtEl>
                                          <p:spTgt spid="16"/>
                                        </p:tgtEl>
                                        <p:attrNameLst>
                                          <p:attrName>style.rotation</p:attrName>
                                        </p:attrNameLst>
                                      </p:cBhvr>
                                      <p:tavLst>
                                        <p:tav tm="0">
                                          <p:val>
                                            <p:fltVal val="90"/>
                                          </p:val>
                                        </p:tav>
                                        <p:tav tm="100000">
                                          <p:val>
                                            <p:fltVal val="0"/>
                                          </p:val>
                                        </p:tav>
                                      </p:tavLst>
                                    </p:anim>
                                    <p:animEffect transition="in" filter="fade">
                                      <p:cBhvr>
                                        <p:cTn id="126" dur="1000"/>
                                        <p:tgtEl>
                                          <p:spTgt spid="16"/>
                                        </p:tgtEl>
                                      </p:cBhvr>
                                    </p:animEffect>
                                  </p:childTnLst>
                                </p:cTn>
                              </p:par>
                            </p:childTnLst>
                          </p:cTn>
                        </p:par>
                        <p:par>
                          <p:cTn id="127" fill="hold">
                            <p:stCondLst>
                              <p:cond delay="19000"/>
                            </p:stCondLst>
                            <p:childTnLst>
                              <p:par>
                                <p:cTn id="128" presetID="42" presetClass="entr" presetSubtype="0" fill="hold" grpId="0" nodeType="afterEffect">
                                  <p:stCondLst>
                                    <p:cond delay="0"/>
                                  </p:stCondLst>
                                  <p:childTnLst>
                                    <p:set>
                                      <p:cBhvr>
                                        <p:cTn id="129" dur="1" fill="hold">
                                          <p:stCondLst>
                                            <p:cond delay="0"/>
                                          </p:stCondLst>
                                        </p:cTn>
                                        <p:tgtEl>
                                          <p:spTgt spid="32">
                                            <p:txEl>
                                              <p:pRg st="0" end="0"/>
                                            </p:txEl>
                                          </p:spTgt>
                                        </p:tgtEl>
                                        <p:attrNameLst>
                                          <p:attrName>style.visibility</p:attrName>
                                        </p:attrNameLst>
                                      </p:cBhvr>
                                      <p:to>
                                        <p:strVal val="visible"/>
                                      </p:to>
                                    </p:set>
                                    <p:animEffect transition="in" filter="fade">
                                      <p:cBhvr>
                                        <p:cTn id="130" dur="1000"/>
                                        <p:tgtEl>
                                          <p:spTgt spid="32">
                                            <p:txEl>
                                              <p:pRg st="0" end="0"/>
                                            </p:txEl>
                                          </p:spTgt>
                                        </p:tgtEl>
                                      </p:cBhvr>
                                    </p:animEffect>
                                    <p:anim calcmode="lin" valueType="num">
                                      <p:cBhvr>
                                        <p:cTn id="131" dur="1000" fill="hold"/>
                                        <p:tgtEl>
                                          <p:spTgt spid="32">
                                            <p:txEl>
                                              <p:pRg st="0" end="0"/>
                                            </p:txEl>
                                          </p:spTgt>
                                        </p:tgtEl>
                                        <p:attrNameLst>
                                          <p:attrName>ppt_x</p:attrName>
                                        </p:attrNameLst>
                                      </p:cBhvr>
                                      <p:tavLst>
                                        <p:tav tm="0">
                                          <p:val>
                                            <p:strVal val="#ppt_x"/>
                                          </p:val>
                                        </p:tav>
                                        <p:tav tm="100000">
                                          <p:val>
                                            <p:strVal val="#ppt_x"/>
                                          </p:val>
                                        </p:tav>
                                      </p:tavLst>
                                    </p:anim>
                                    <p:anim calcmode="lin" valueType="num">
                                      <p:cBhvr>
                                        <p:cTn id="132" dur="1000" fill="hold"/>
                                        <p:tgtEl>
                                          <p:spTgt spid="32">
                                            <p:txEl>
                                              <p:pRg st="0" end="0"/>
                                            </p:txEl>
                                          </p:spTgt>
                                        </p:tgtEl>
                                        <p:attrNameLst>
                                          <p:attrName>ppt_y</p:attrName>
                                        </p:attrNameLst>
                                      </p:cBhvr>
                                      <p:tavLst>
                                        <p:tav tm="0">
                                          <p:val>
                                            <p:strVal val="#ppt_y+.1"/>
                                          </p:val>
                                        </p:tav>
                                        <p:tav tm="100000">
                                          <p:val>
                                            <p:strVal val="#ppt_y"/>
                                          </p:val>
                                        </p:tav>
                                      </p:tavLst>
                                    </p:anim>
                                  </p:childTnLst>
                                </p:cTn>
                              </p:par>
                            </p:childTnLst>
                          </p:cTn>
                        </p:par>
                        <p:par>
                          <p:cTn id="133" fill="hold">
                            <p:stCondLst>
                              <p:cond delay="20000"/>
                            </p:stCondLst>
                            <p:childTnLst>
                              <p:par>
                                <p:cTn id="134" presetID="42" presetClass="entr" presetSubtype="0" fill="hold" grpId="0" nodeType="afterEffect">
                                  <p:stCondLst>
                                    <p:cond delay="0"/>
                                  </p:stCondLst>
                                  <p:childTnLst>
                                    <p:set>
                                      <p:cBhvr>
                                        <p:cTn id="135" dur="1" fill="hold">
                                          <p:stCondLst>
                                            <p:cond delay="0"/>
                                          </p:stCondLst>
                                        </p:cTn>
                                        <p:tgtEl>
                                          <p:spTgt spid="32">
                                            <p:txEl>
                                              <p:pRg st="1" end="1"/>
                                            </p:txEl>
                                          </p:spTgt>
                                        </p:tgtEl>
                                        <p:attrNameLst>
                                          <p:attrName>style.visibility</p:attrName>
                                        </p:attrNameLst>
                                      </p:cBhvr>
                                      <p:to>
                                        <p:strVal val="visible"/>
                                      </p:to>
                                    </p:set>
                                    <p:animEffect transition="in" filter="fade">
                                      <p:cBhvr>
                                        <p:cTn id="136" dur="1000"/>
                                        <p:tgtEl>
                                          <p:spTgt spid="32">
                                            <p:txEl>
                                              <p:pRg st="1" end="1"/>
                                            </p:txEl>
                                          </p:spTgt>
                                        </p:tgtEl>
                                      </p:cBhvr>
                                    </p:animEffect>
                                    <p:anim calcmode="lin" valueType="num">
                                      <p:cBhvr>
                                        <p:cTn id="137" dur="1000" fill="hold"/>
                                        <p:tgtEl>
                                          <p:spTgt spid="32">
                                            <p:txEl>
                                              <p:pRg st="1" end="1"/>
                                            </p:txEl>
                                          </p:spTgt>
                                        </p:tgtEl>
                                        <p:attrNameLst>
                                          <p:attrName>ppt_x</p:attrName>
                                        </p:attrNameLst>
                                      </p:cBhvr>
                                      <p:tavLst>
                                        <p:tav tm="0">
                                          <p:val>
                                            <p:strVal val="#ppt_x"/>
                                          </p:val>
                                        </p:tav>
                                        <p:tav tm="100000">
                                          <p:val>
                                            <p:strVal val="#ppt_x"/>
                                          </p:val>
                                        </p:tav>
                                      </p:tavLst>
                                    </p:anim>
                                    <p:anim calcmode="lin" valueType="num">
                                      <p:cBhvr>
                                        <p:cTn id="138" dur="1000" fill="hold"/>
                                        <p:tgtEl>
                                          <p:spTgt spid="32">
                                            <p:txEl>
                                              <p:pRg st="1" end="1"/>
                                            </p:txEl>
                                          </p:spTgt>
                                        </p:tgtEl>
                                        <p:attrNameLst>
                                          <p:attrName>ppt_y</p:attrName>
                                        </p:attrNameLst>
                                      </p:cBhvr>
                                      <p:tavLst>
                                        <p:tav tm="0">
                                          <p:val>
                                            <p:strVal val="#ppt_y+.1"/>
                                          </p:val>
                                        </p:tav>
                                        <p:tav tm="100000">
                                          <p:val>
                                            <p:strVal val="#ppt_y"/>
                                          </p:val>
                                        </p:tav>
                                      </p:tavLst>
                                    </p:anim>
                                  </p:childTnLst>
                                </p:cTn>
                              </p:par>
                            </p:childTnLst>
                          </p:cTn>
                        </p:par>
                        <p:par>
                          <p:cTn id="139" fill="hold">
                            <p:stCondLst>
                              <p:cond delay="21000"/>
                            </p:stCondLst>
                            <p:childTnLst>
                              <p:par>
                                <p:cTn id="140" presetID="42" presetClass="entr" presetSubtype="0" fill="hold" grpId="0" nodeType="afterEffect">
                                  <p:stCondLst>
                                    <p:cond delay="0"/>
                                  </p:stCondLst>
                                  <p:childTnLst>
                                    <p:set>
                                      <p:cBhvr>
                                        <p:cTn id="141" dur="1" fill="hold">
                                          <p:stCondLst>
                                            <p:cond delay="0"/>
                                          </p:stCondLst>
                                        </p:cTn>
                                        <p:tgtEl>
                                          <p:spTgt spid="32">
                                            <p:txEl>
                                              <p:pRg st="2" end="2"/>
                                            </p:txEl>
                                          </p:spTgt>
                                        </p:tgtEl>
                                        <p:attrNameLst>
                                          <p:attrName>style.visibility</p:attrName>
                                        </p:attrNameLst>
                                      </p:cBhvr>
                                      <p:to>
                                        <p:strVal val="visible"/>
                                      </p:to>
                                    </p:set>
                                    <p:animEffect transition="in" filter="fade">
                                      <p:cBhvr>
                                        <p:cTn id="142" dur="1000"/>
                                        <p:tgtEl>
                                          <p:spTgt spid="32">
                                            <p:txEl>
                                              <p:pRg st="2" end="2"/>
                                            </p:txEl>
                                          </p:spTgt>
                                        </p:tgtEl>
                                      </p:cBhvr>
                                    </p:animEffect>
                                    <p:anim calcmode="lin" valueType="num">
                                      <p:cBhvr>
                                        <p:cTn id="143" dur="1000" fill="hold"/>
                                        <p:tgtEl>
                                          <p:spTgt spid="32">
                                            <p:txEl>
                                              <p:pRg st="2" end="2"/>
                                            </p:txEl>
                                          </p:spTgt>
                                        </p:tgtEl>
                                        <p:attrNameLst>
                                          <p:attrName>ppt_x</p:attrName>
                                        </p:attrNameLst>
                                      </p:cBhvr>
                                      <p:tavLst>
                                        <p:tav tm="0">
                                          <p:val>
                                            <p:strVal val="#ppt_x"/>
                                          </p:val>
                                        </p:tav>
                                        <p:tav tm="100000">
                                          <p:val>
                                            <p:strVal val="#ppt_x"/>
                                          </p:val>
                                        </p:tav>
                                      </p:tavLst>
                                    </p:anim>
                                    <p:anim calcmode="lin" valueType="num">
                                      <p:cBhvr>
                                        <p:cTn id="144" dur="1000" fill="hold"/>
                                        <p:tgtEl>
                                          <p:spTgt spid="32">
                                            <p:txEl>
                                              <p:pRg st="2" end="2"/>
                                            </p:txEl>
                                          </p:spTgt>
                                        </p:tgtEl>
                                        <p:attrNameLst>
                                          <p:attrName>ppt_y</p:attrName>
                                        </p:attrNameLst>
                                      </p:cBhvr>
                                      <p:tavLst>
                                        <p:tav tm="0">
                                          <p:val>
                                            <p:strVal val="#ppt_y+.1"/>
                                          </p:val>
                                        </p:tav>
                                        <p:tav tm="100000">
                                          <p:val>
                                            <p:strVal val="#ppt_y"/>
                                          </p:val>
                                        </p:tav>
                                      </p:tavLst>
                                    </p:anim>
                                  </p:childTnLst>
                                </p:cTn>
                              </p:par>
                            </p:childTnLst>
                          </p:cTn>
                        </p:par>
                        <p:par>
                          <p:cTn id="145" fill="hold">
                            <p:stCondLst>
                              <p:cond delay="22000"/>
                            </p:stCondLst>
                            <p:childTnLst>
                              <p:par>
                                <p:cTn id="146" presetID="42" presetClass="entr" presetSubtype="0" fill="hold" grpId="0" nodeType="afterEffect">
                                  <p:stCondLst>
                                    <p:cond delay="0"/>
                                  </p:stCondLst>
                                  <p:childTnLst>
                                    <p:set>
                                      <p:cBhvr>
                                        <p:cTn id="147" dur="1" fill="hold">
                                          <p:stCondLst>
                                            <p:cond delay="0"/>
                                          </p:stCondLst>
                                        </p:cTn>
                                        <p:tgtEl>
                                          <p:spTgt spid="32">
                                            <p:txEl>
                                              <p:pRg st="3" end="3"/>
                                            </p:txEl>
                                          </p:spTgt>
                                        </p:tgtEl>
                                        <p:attrNameLst>
                                          <p:attrName>style.visibility</p:attrName>
                                        </p:attrNameLst>
                                      </p:cBhvr>
                                      <p:to>
                                        <p:strVal val="visible"/>
                                      </p:to>
                                    </p:set>
                                    <p:animEffect transition="in" filter="fade">
                                      <p:cBhvr>
                                        <p:cTn id="148" dur="1000"/>
                                        <p:tgtEl>
                                          <p:spTgt spid="32">
                                            <p:txEl>
                                              <p:pRg st="3" end="3"/>
                                            </p:txEl>
                                          </p:spTgt>
                                        </p:tgtEl>
                                      </p:cBhvr>
                                    </p:animEffect>
                                    <p:anim calcmode="lin" valueType="num">
                                      <p:cBhvr>
                                        <p:cTn id="149" dur="1000" fill="hold"/>
                                        <p:tgtEl>
                                          <p:spTgt spid="32">
                                            <p:txEl>
                                              <p:pRg st="3" end="3"/>
                                            </p:txEl>
                                          </p:spTgt>
                                        </p:tgtEl>
                                        <p:attrNameLst>
                                          <p:attrName>ppt_x</p:attrName>
                                        </p:attrNameLst>
                                      </p:cBhvr>
                                      <p:tavLst>
                                        <p:tav tm="0">
                                          <p:val>
                                            <p:strVal val="#ppt_x"/>
                                          </p:val>
                                        </p:tav>
                                        <p:tav tm="100000">
                                          <p:val>
                                            <p:strVal val="#ppt_x"/>
                                          </p:val>
                                        </p:tav>
                                      </p:tavLst>
                                    </p:anim>
                                    <p:anim calcmode="lin" valueType="num">
                                      <p:cBhvr>
                                        <p:cTn id="150" dur="1000" fill="hold"/>
                                        <p:tgtEl>
                                          <p:spTgt spid="32">
                                            <p:txEl>
                                              <p:pRg st="3" end="3"/>
                                            </p:txEl>
                                          </p:spTgt>
                                        </p:tgtEl>
                                        <p:attrNameLst>
                                          <p:attrName>ppt_y</p:attrName>
                                        </p:attrNameLst>
                                      </p:cBhvr>
                                      <p:tavLst>
                                        <p:tav tm="0">
                                          <p:val>
                                            <p:strVal val="#ppt_y+.1"/>
                                          </p:val>
                                        </p:tav>
                                        <p:tav tm="100000">
                                          <p:val>
                                            <p:strVal val="#ppt_y"/>
                                          </p:val>
                                        </p:tav>
                                      </p:tavLst>
                                    </p:anim>
                                  </p:childTnLst>
                                </p:cTn>
                              </p:par>
                            </p:childTnLst>
                          </p:cTn>
                        </p:par>
                        <p:par>
                          <p:cTn id="151" fill="hold">
                            <p:stCondLst>
                              <p:cond delay="23000"/>
                            </p:stCondLst>
                            <p:childTnLst>
                              <p:par>
                                <p:cTn id="152" presetID="42" presetClass="entr" presetSubtype="0" fill="hold" grpId="0" nodeType="afterEffect">
                                  <p:stCondLst>
                                    <p:cond delay="0"/>
                                  </p:stCondLst>
                                  <p:childTnLst>
                                    <p:set>
                                      <p:cBhvr>
                                        <p:cTn id="153" dur="1" fill="hold">
                                          <p:stCondLst>
                                            <p:cond delay="0"/>
                                          </p:stCondLst>
                                        </p:cTn>
                                        <p:tgtEl>
                                          <p:spTgt spid="32">
                                            <p:txEl>
                                              <p:pRg st="4" end="4"/>
                                            </p:txEl>
                                          </p:spTgt>
                                        </p:tgtEl>
                                        <p:attrNameLst>
                                          <p:attrName>style.visibility</p:attrName>
                                        </p:attrNameLst>
                                      </p:cBhvr>
                                      <p:to>
                                        <p:strVal val="visible"/>
                                      </p:to>
                                    </p:set>
                                    <p:animEffect transition="in" filter="fade">
                                      <p:cBhvr>
                                        <p:cTn id="154" dur="1000"/>
                                        <p:tgtEl>
                                          <p:spTgt spid="32">
                                            <p:txEl>
                                              <p:pRg st="4" end="4"/>
                                            </p:txEl>
                                          </p:spTgt>
                                        </p:tgtEl>
                                      </p:cBhvr>
                                    </p:animEffect>
                                    <p:anim calcmode="lin" valueType="num">
                                      <p:cBhvr>
                                        <p:cTn id="155" dur="1000" fill="hold"/>
                                        <p:tgtEl>
                                          <p:spTgt spid="32">
                                            <p:txEl>
                                              <p:pRg st="4" end="4"/>
                                            </p:txEl>
                                          </p:spTgt>
                                        </p:tgtEl>
                                        <p:attrNameLst>
                                          <p:attrName>ppt_x</p:attrName>
                                        </p:attrNameLst>
                                      </p:cBhvr>
                                      <p:tavLst>
                                        <p:tav tm="0">
                                          <p:val>
                                            <p:strVal val="#ppt_x"/>
                                          </p:val>
                                        </p:tav>
                                        <p:tav tm="100000">
                                          <p:val>
                                            <p:strVal val="#ppt_x"/>
                                          </p:val>
                                        </p:tav>
                                      </p:tavLst>
                                    </p:anim>
                                    <p:anim calcmode="lin" valueType="num">
                                      <p:cBhvr>
                                        <p:cTn id="156" dur="1000" fill="hold"/>
                                        <p:tgtEl>
                                          <p:spTgt spid="32">
                                            <p:txEl>
                                              <p:pRg st="4" end="4"/>
                                            </p:txEl>
                                          </p:spTgt>
                                        </p:tgtEl>
                                        <p:attrNameLst>
                                          <p:attrName>ppt_y</p:attrName>
                                        </p:attrNameLst>
                                      </p:cBhvr>
                                      <p:tavLst>
                                        <p:tav tm="0">
                                          <p:val>
                                            <p:strVal val="#ppt_y+.1"/>
                                          </p:val>
                                        </p:tav>
                                        <p:tav tm="100000">
                                          <p:val>
                                            <p:strVal val="#ppt_y"/>
                                          </p:val>
                                        </p:tav>
                                      </p:tavLst>
                                    </p:anim>
                                  </p:childTnLst>
                                </p:cTn>
                              </p:par>
                            </p:childTnLst>
                          </p:cTn>
                        </p:par>
                        <p:par>
                          <p:cTn id="157" fill="hold">
                            <p:stCondLst>
                              <p:cond delay="24000"/>
                            </p:stCondLst>
                            <p:childTnLst>
                              <p:par>
                                <p:cTn id="158" presetID="22" presetClass="entr" presetSubtype="8" fill="hold" grpId="0" nodeType="afterEffect">
                                  <p:stCondLst>
                                    <p:cond delay="0"/>
                                  </p:stCondLst>
                                  <p:childTnLst>
                                    <p:set>
                                      <p:cBhvr>
                                        <p:cTn id="159" dur="1" fill="hold">
                                          <p:stCondLst>
                                            <p:cond delay="0"/>
                                          </p:stCondLst>
                                        </p:cTn>
                                        <p:tgtEl>
                                          <p:spTgt spid="31"/>
                                        </p:tgtEl>
                                        <p:attrNameLst>
                                          <p:attrName>style.visibility</p:attrName>
                                        </p:attrNameLst>
                                      </p:cBhvr>
                                      <p:to>
                                        <p:strVal val="visible"/>
                                      </p:to>
                                    </p:set>
                                    <p:animEffect transition="in" filter="wipe(left)">
                                      <p:cBhvr>
                                        <p:cTn id="160" dur="500"/>
                                        <p:tgtEl>
                                          <p:spTgt spid="31"/>
                                        </p:tgtEl>
                                      </p:cBhvr>
                                    </p:animEffect>
                                  </p:childTnLst>
                                </p:cTn>
                              </p:par>
                            </p:childTnLst>
                          </p:cTn>
                        </p:par>
                        <p:par>
                          <p:cTn id="161" fill="hold">
                            <p:stCondLst>
                              <p:cond delay="24500"/>
                            </p:stCondLst>
                            <p:childTnLst>
                              <p:par>
                                <p:cTn id="162" presetID="42" presetClass="entr" presetSubtype="0" fill="hold" nodeType="afterEffect">
                                  <p:stCondLst>
                                    <p:cond delay="0"/>
                                  </p:stCondLst>
                                  <p:childTnLst>
                                    <p:set>
                                      <p:cBhvr>
                                        <p:cTn id="163" dur="1" fill="hold">
                                          <p:stCondLst>
                                            <p:cond delay="0"/>
                                          </p:stCondLst>
                                        </p:cTn>
                                        <p:tgtEl>
                                          <p:spTgt spid="37"/>
                                        </p:tgtEl>
                                        <p:attrNameLst>
                                          <p:attrName>style.visibility</p:attrName>
                                        </p:attrNameLst>
                                      </p:cBhvr>
                                      <p:to>
                                        <p:strVal val="visible"/>
                                      </p:to>
                                    </p:set>
                                    <p:animEffect transition="in" filter="fade">
                                      <p:cBhvr>
                                        <p:cTn id="164" dur="1000"/>
                                        <p:tgtEl>
                                          <p:spTgt spid="37"/>
                                        </p:tgtEl>
                                      </p:cBhvr>
                                    </p:animEffect>
                                    <p:anim calcmode="lin" valueType="num">
                                      <p:cBhvr>
                                        <p:cTn id="165" dur="1000" fill="hold"/>
                                        <p:tgtEl>
                                          <p:spTgt spid="37"/>
                                        </p:tgtEl>
                                        <p:attrNameLst>
                                          <p:attrName>ppt_x</p:attrName>
                                        </p:attrNameLst>
                                      </p:cBhvr>
                                      <p:tavLst>
                                        <p:tav tm="0">
                                          <p:val>
                                            <p:strVal val="#ppt_x"/>
                                          </p:val>
                                        </p:tav>
                                        <p:tav tm="100000">
                                          <p:val>
                                            <p:strVal val="#ppt_x"/>
                                          </p:val>
                                        </p:tav>
                                      </p:tavLst>
                                    </p:anim>
                                    <p:anim calcmode="lin" valueType="num">
                                      <p:cBhvr>
                                        <p:cTn id="166" dur="1000" fill="hold"/>
                                        <p:tgtEl>
                                          <p:spTgt spid="37"/>
                                        </p:tgtEl>
                                        <p:attrNameLst>
                                          <p:attrName>ppt_y</p:attrName>
                                        </p:attrNameLst>
                                      </p:cBhvr>
                                      <p:tavLst>
                                        <p:tav tm="0">
                                          <p:val>
                                            <p:strVal val="#ppt_y+.1"/>
                                          </p:val>
                                        </p:tav>
                                        <p:tav tm="100000">
                                          <p:val>
                                            <p:strVal val="#ppt_y"/>
                                          </p:val>
                                        </p:tav>
                                      </p:tavLst>
                                    </p:anim>
                                  </p:childTnLst>
                                </p:cTn>
                              </p:par>
                            </p:childTnLst>
                          </p:cTn>
                        </p:par>
                        <p:par>
                          <p:cTn id="167" fill="hold">
                            <p:stCondLst>
                              <p:cond delay="25500"/>
                            </p:stCondLst>
                            <p:childTnLst>
                              <p:par>
                                <p:cTn id="168" presetID="22" presetClass="entr" presetSubtype="8" fill="hold" grpId="0" nodeType="afterEffect">
                                  <p:stCondLst>
                                    <p:cond delay="0"/>
                                  </p:stCondLst>
                                  <p:childTnLst>
                                    <p:set>
                                      <p:cBhvr>
                                        <p:cTn id="169" dur="1" fill="hold">
                                          <p:stCondLst>
                                            <p:cond delay="0"/>
                                          </p:stCondLst>
                                        </p:cTn>
                                        <p:tgtEl>
                                          <p:spTgt spid="38"/>
                                        </p:tgtEl>
                                        <p:attrNameLst>
                                          <p:attrName>style.visibility</p:attrName>
                                        </p:attrNameLst>
                                      </p:cBhvr>
                                      <p:to>
                                        <p:strVal val="visible"/>
                                      </p:to>
                                    </p:set>
                                    <p:animEffect transition="in" filter="wipe(left)">
                                      <p:cBhvr>
                                        <p:cTn id="170" dur="500"/>
                                        <p:tgtEl>
                                          <p:spTgt spid="38"/>
                                        </p:tgtEl>
                                      </p:cBhvr>
                                    </p:animEffect>
                                  </p:childTnLst>
                                </p:cTn>
                              </p:par>
                            </p:childTnLst>
                          </p:cTn>
                        </p:par>
                        <p:par>
                          <p:cTn id="171" fill="hold">
                            <p:stCondLst>
                              <p:cond delay="26000"/>
                            </p:stCondLst>
                            <p:childTnLst>
                              <p:par>
                                <p:cTn id="172" presetID="31" presetClass="entr" presetSubtype="0" fill="hold" grpId="0" nodeType="afterEffect">
                                  <p:stCondLst>
                                    <p:cond delay="0"/>
                                  </p:stCondLst>
                                  <p:childTnLst>
                                    <p:set>
                                      <p:cBhvr>
                                        <p:cTn id="173" dur="1" fill="hold">
                                          <p:stCondLst>
                                            <p:cond delay="0"/>
                                          </p:stCondLst>
                                        </p:cTn>
                                        <p:tgtEl>
                                          <p:spTgt spid="15"/>
                                        </p:tgtEl>
                                        <p:attrNameLst>
                                          <p:attrName>style.visibility</p:attrName>
                                        </p:attrNameLst>
                                      </p:cBhvr>
                                      <p:to>
                                        <p:strVal val="visible"/>
                                      </p:to>
                                    </p:set>
                                    <p:anim calcmode="lin" valueType="num">
                                      <p:cBhvr>
                                        <p:cTn id="174" dur="1000" fill="hold"/>
                                        <p:tgtEl>
                                          <p:spTgt spid="15"/>
                                        </p:tgtEl>
                                        <p:attrNameLst>
                                          <p:attrName>ppt_w</p:attrName>
                                        </p:attrNameLst>
                                      </p:cBhvr>
                                      <p:tavLst>
                                        <p:tav tm="0">
                                          <p:val>
                                            <p:fltVal val="0"/>
                                          </p:val>
                                        </p:tav>
                                        <p:tav tm="100000">
                                          <p:val>
                                            <p:strVal val="#ppt_w"/>
                                          </p:val>
                                        </p:tav>
                                      </p:tavLst>
                                    </p:anim>
                                    <p:anim calcmode="lin" valueType="num">
                                      <p:cBhvr>
                                        <p:cTn id="175" dur="1000" fill="hold"/>
                                        <p:tgtEl>
                                          <p:spTgt spid="15"/>
                                        </p:tgtEl>
                                        <p:attrNameLst>
                                          <p:attrName>ppt_h</p:attrName>
                                        </p:attrNameLst>
                                      </p:cBhvr>
                                      <p:tavLst>
                                        <p:tav tm="0">
                                          <p:val>
                                            <p:fltVal val="0"/>
                                          </p:val>
                                        </p:tav>
                                        <p:tav tm="100000">
                                          <p:val>
                                            <p:strVal val="#ppt_h"/>
                                          </p:val>
                                        </p:tav>
                                      </p:tavLst>
                                    </p:anim>
                                    <p:anim calcmode="lin" valueType="num">
                                      <p:cBhvr>
                                        <p:cTn id="176" dur="1000" fill="hold"/>
                                        <p:tgtEl>
                                          <p:spTgt spid="15"/>
                                        </p:tgtEl>
                                        <p:attrNameLst>
                                          <p:attrName>style.rotation</p:attrName>
                                        </p:attrNameLst>
                                      </p:cBhvr>
                                      <p:tavLst>
                                        <p:tav tm="0">
                                          <p:val>
                                            <p:fltVal val="90"/>
                                          </p:val>
                                        </p:tav>
                                        <p:tav tm="100000">
                                          <p:val>
                                            <p:fltVal val="0"/>
                                          </p:val>
                                        </p:tav>
                                      </p:tavLst>
                                    </p:anim>
                                    <p:animEffect transition="in" filter="fade">
                                      <p:cBhvr>
                                        <p:cTn id="177" dur="1000"/>
                                        <p:tgtEl>
                                          <p:spTgt spid="15"/>
                                        </p:tgtEl>
                                      </p:cBhvr>
                                    </p:animEffect>
                                  </p:childTnLst>
                                </p:cTn>
                              </p:par>
                            </p:childTnLst>
                          </p:cTn>
                        </p:par>
                        <p:par>
                          <p:cTn id="178" fill="hold">
                            <p:stCondLst>
                              <p:cond delay="27000"/>
                            </p:stCondLst>
                            <p:childTnLst>
                              <p:par>
                                <p:cTn id="179" presetID="42" presetClass="entr" presetSubtype="0" fill="hold" grpId="0" nodeType="afterEffect">
                                  <p:stCondLst>
                                    <p:cond delay="0"/>
                                  </p:stCondLst>
                                  <p:childTnLst>
                                    <p:set>
                                      <p:cBhvr>
                                        <p:cTn id="180" dur="1" fill="hold">
                                          <p:stCondLst>
                                            <p:cond delay="0"/>
                                          </p:stCondLst>
                                        </p:cTn>
                                        <p:tgtEl>
                                          <p:spTgt spid="40">
                                            <p:txEl>
                                              <p:pRg st="0" end="0"/>
                                            </p:txEl>
                                          </p:spTgt>
                                        </p:tgtEl>
                                        <p:attrNameLst>
                                          <p:attrName>style.visibility</p:attrName>
                                        </p:attrNameLst>
                                      </p:cBhvr>
                                      <p:to>
                                        <p:strVal val="visible"/>
                                      </p:to>
                                    </p:set>
                                    <p:animEffect transition="in" filter="fade">
                                      <p:cBhvr>
                                        <p:cTn id="181" dur="1000"/>
                                        <p:tgtEl>
                                          <p:spTgt spid="40">
                                            <p:txEl>
                                              <p:pRg st="0" end="0"/>
                                            </p:txEl>
                                          </p:spTgt>
                                        </p:tgtEl>
                                      </p:cBhvr>
                                    </p:animEffect>
                                    <p:anim calcmode="lin" valueType="num">
                                      <p:cBhvr>
                                        <p:cTn id="182" dur="1000" fill="hold"/>
                                        <p:tgtEl>
                                          <p:spTgt spid="40">
                                            <p:txEl>
                                              <p:pRg st="0" end="0"/>
                                            </p:txEl>
                                          </p:spTgt>
                                        </p:tgtEl>
                                        <p:attrNameLst>
                                          <p:attrName>ppt_x</p:attrName>
                                        </p:attrNameLst>
                                      </p:cBhvr>
                                      <p:tavLst>
                                        <p:tav tm="0">
                                          <p:val>
                                            <p:strVal val="#ppt_x"/>
                                          </p:val>
                                        </p:tav>
                                        <p:tav tm="100000">
                                          <p:val>
                                            <p:strVal val="#ppt_x"/>
                                          </p:val>
                                        </p:tav>
                                      </p:tavLst>
                                    </p:anim>
                                    <p:anim calcmode="lin" valueType="num">
                                      <p:cBhvr>
                                        <p:cTn id="183" dur="1000" fill="hold"/>
                                        <p:tgtEl>
                                          <p:spTgt spid="40">
                                            <p:txEl>
                                              <p:pRg st="0" end="0"/>
                                            </p:txEl>
                                          </p:spTgt>
                                        </p:tgtEl>
                                        <p:attrNameLst>
                                          <p:attrName>ppt_y</p:attrName>
                                        </p:attrNameLst>
                                      </p:cBhvr>
                                      <p:tavLst>
                                        <p:tav tm="0">
                                          <p:val>
                                            <p:strVal val="#ppt_y+.1"/>
                                          </p:val>
                                        </p:tav>
                                        <p:tav tm="100000">
                                          <p:val>
                                            <p:strVal val="#ppt_y"/>
                                          </p:val>
                                        </p:tav>
                                      </p:tavLst>
                                    </p:anim>
                                  </p:childTnLst>
                                </p:cTn>
                              </p:par>
                            </p:childTnLst>
                          </p:cTn>
                        </p:par>
                        <p:par>
                          <p:cTn id="184" fill="hold">
                            <p:stCondLst>
                              <p:cond delay="28000"/>
                            </p:stCondLst>
                            <p:childTnLst>
                              <p:par>
                                <p:cTn id="185" presetID="42" presetClass="entr" presetSubtype="0" fill="hold" grpId="0" nodeType="afterEffect">
                                  <p:stCondLst>
                                    <p:cond delay="0"/>
                                  </p:stCondLst>
                                  <p:childTnLst>
                                    <p:set>
                                      <p:cBhvr>
                                        <p:cTn id="186" dur="1" fill="hold">
                                          <p:stCondLst>
                                            <p:cond delay="0"/>
                                          </p:stCondLst>
                                        </p:cTn>
                                        <p:tgtEl>
                                          <p:spTgt spid="40">
                                            <p:txEl>
                                              <p:pRg st="1" end="1"/>
                                            </p:txEl>
                                          </p:spTgt>
                                        </p:tgtEl>
                                        <p:attrNameLst>
                                          <p:attrName>style.visibility</p:attrName>
                                        </p:attrNameLst>
                                      </p:cBhvr>
                                      <p:to>
                                        <p:strVal val="visible"/>
                                      </p:to>
                                    </p:set>
                                    <p:animEffect transition="in" filter="fade">
                                      <p:cBhvr>
                                        <p:cTn id="187" dur="1000"/>
                                        <p:tgtEl>
                                          <p:spTgt spid="40">
                                            <p:txEl>
                                              <p:pRg st="1" end="1"/>
                                            </p:txEl>
                                          </p:spTgt>
                                        </p:tgtEl>
                                      </p:cBhvr>
                                    </p:animEffect>
                                    <p:anim calcmode="lin" valueType="num">
                                      <p:cBhvr>
                                        <p:cTn id="188" dur="1000" fill="hold"/>
                                        <p:tgtEl>
                                          <p:spTgt spid="40">
                                            <p:txEl>
                                              <p:pRg st="1" end="1"/>
                                            </p:txEl>
                                          </p:spTgt>
                                        </p:tgtEl>
                                        <p:attrNameLst>
                                          <p:attrName>ppt_x</p:attrName>
                                        </p:attrNameLst>
                                      </p:cBhvr>
                                      <p:tavLst>
                                        <p:tav tm="0">
                                          <p:val>
                                            <p:strVal val="#ppt_x"/>
                                          </p:val>
                                        </p:tav>
                                        <p:tav tm="100000">
                                          <p:val>
                                            <p:strVal val="#ppt_x"/>
                                          </p:val>
                                        </p:tav>
                                      </p:tavLst>
                                    </p:anim>
                                    <p:anim calcmode="lin" valueType="num">
                                      <p:cBhvr>
                                        <p:cTn id="189" dur="1000" fill="hold"/>
                                        <p:tgtEl>
                                          <p:spTgt spid="40">
                                            <p:txEl>
                                              <p:pRg st="1" end="1"/>
                                            </p:txEl>
                                          </p:spTgt>
                                        </p:tgtEl>
                                        <p:attrNameLst>
                                          <p:attrName>ppt_y</p:attrName>
                                        </p:attrNameLst>
                                      </p:cBhvr>
                                      <p:tavLst>
                                        <p:tav tm="0">
                                          <p:val>
                                            <p:strVal val="#ppt_y+.1"/>
                                          </p:val>
                                        </p:tav>
                                        <p:tav tm="100000">
                                          <p:val>
                                            <p:strVal val="#ppt_y"/>
                                          </p:val>
                                        </p:tav>
                                      </p:tavLst>
                                    </p:anim>
                                  </p:childTnLst>
                                </p:cTn>
                              </p:par>
                            </p:childTnLst>
                          </p:cTn>
                        </p:par>
                        <p:par>
                          <p:cTn id="190" fill="hold">
                            <p:stCondLst>
                              <p:cond delay="29000"/>
                            </p:stCondLst>
                            <p:childTnLst>
                              <p:par>
                                <p:cTn id="191" presetID="42" presetClass="entr" presetSubtype="0" fill="hold" grpId="0" nodeType="afterEffect">
                                  <p:stCondLst>
                                    <p:cond delay="0"/>
                                  </p:stCondLst>
                                  <p:childTnLst>
                                    <p:set>
                                      <p:cBhvr>
                                        <p:cTn id="192" dur="1" fill="hold">
                                          <p:stCondLst>
                                            <p:cond delay="0"/>
                                          </p:stCondLst>
                                        </p:cTn>
                                        <p:tgtEl>
                                          <p:spTgt spid="40">
                                            <p:txEl>
                                              <p:pRg st="2" end="2"/>
                                            </p:txEl>
                                          </p:spTgt>
                                        </p:tgtEl>
                                        <p:attrNameLst>
                                          <p:attrName>style.visibility</p:attrName>
                                        </p:attrNameLst>
                                      </p:cBhvr>
                                      <p:to>
                                        <p:strVal val="visible"/>
                                      </p:to>
                                    </p:set>
                                    <p:animEffect transition="in" filter="fade">
                                      <p:cBhvr>
                                        <p:cTn id="193" dur="1000"/>
                                        <p:tgtEl>
                                          <p:spTgt spid="40">
                                            <p:txEl>
                                              <p:pRg st="2" end="2"/>
                                            </p:txEl>
                                          </p:spTgt>
                                        </p:tgtEl>
                                      </p:cBhvr>
                                    </p:animEffect>
                                    <p:anim calcmode="lin" valueType="num">
                                      <p:cBhvr>
                                        <p:cTn id="194" dur="1000" fill="hold"/>
                                        <p:tgtEl>
                                          <p:spTgt spid="40">
                                            <p:txEl>
                                              <p:pRg st="2" end="2"/>
                                            </p:txEl>
                                          </p:spTgt>
                                        </p:tgtEl>
                                        <p:attrNameLst>
                                          <p:attrName>ppt_x</p:attrName>
                                        </p:attrNameLst>
                                      </p:cBhvr>
                                      <p:tavLst>
                                        <p:tav tm="0">
                                          <p:val>
                                            <p:strVal val="#ppt_x"/>
                                          </p:val>
                                        </p:tav>
                                        <p:tav tm="100000">
                                          <p:val>
                                            <p:strVal val="#ppt_x"/>
                                          </p:val>
                                        </p:tav>
                                      </p:tavLst>
                                    </p:anim>
                                    <p:anim calcmode="lin" valueType="num">
                                      <p:cBhvr>
                                        <p:cTn id="195" dur="1000" fill="hold"/>
                                        <p:tgtEl>
                                          <p:spTgt spid="40">
                                            <p:txEl>
                                              <p:pRg st="2" end="2"/>
                                            </p:txEl>
                                          </p:spTgt>
                                        </p:tgtEl>
                                        <p:attrNameLst>
                                          <p:attrName>ppt_y</p:attrName>
                                        </p:attrNameLst>
                                      </p:cBhvr>
                                      <p:tavLst>
                                        <p:tav tm="0">
                                          <p:val>
                                            <p:strVal val="#ppt_y+.1"/>
                                          </p:val>
                                        </p:tav>
                                        <p:tav tm="100000">
                                          <p:val>
                                            <p:strVal val="#ppt_y"/>
                                          </p:val>
                                        </p:tav>
                                      </p:tavLst>
                                    </p:anim>
                                  </p:childTnLst>
                                </p:cTn>
                              </p:par>
                            </p:childTnLst>
                          </p:cTn>
                        </p:par>
                        <p:par>
                          <p:cTn id="196" fill="hold">
                            <p:stCondLst>
                              <p:cond delay="30000"/>
                            </p:stCondLst>
                            <p:childTnLst>
                              <p:par>
                                <p:cTn id="197" presetID="42" presetClass="entr" presetSubtype="0" fill="hold" grpId="0" nodeType="afterEffect">
                                  <p:stCondLst>
                                    <p:cond delay="0"/>
                                  </p:stCondLst>
                                  <p:childTnLst>
                                    <p:set>
                                      <p:cBhvr>
                                        <p:cTn id="198" dur="1" fill="hold">
                                          <p:stCondLst>
                                            <p:cond delay="0"/>
                                          </p:stCondLst>
                                        </p:cTn>
                                        <p:tgtEl>
                                          <p:spTgt spid="40">
                                            <p:txEl>
                                              <p:pRg st="3" end="3"/>
                                            </p:txEl>
                                          </p:spTgt>
                                        </p:tgtEl>
                                        <p:attrNameLst>
                                          <p:attrName>style.visibility</p:attrName>
                                        </p:attrNameLst>
                                      </p:cBhvr>
                                      <p:to>
                                        <p:strVal val="visible"/>
                                      </p:to>
                                    </p:set>
                                    <p:animEffect transition="in" filter="fade">
                                      <p:cBhvr>
                                        <p:cTn id="199" dur="1000"/>
                                        <p:tgtEl>
                                          <p:spTgt spid="40">
                                            <p:txEl>
                                              <p:pRg st="3" end="3"/>
                                            </p:txEl>
                                          </p:spTgt>
                                        </p:tgtEl>
                                      </p:cBhvr>
                                    </p:animEffect>
                                    <p:anim calcmode="lin" valueType="num">
                                      <p:cBhvr>
                                        <p:cTn id="200" dur="1000" fill="hold"/>
                                        <p:tgtEl>
                                          <p:spTgt spid="40">
                                            <p:txEl>
                                              <p:pRg st="3" end="3"/>
                                            </p:txEl>
                                          </p:spTgt>
                                        </p:tgtEl>
                                        <p:attrNameLst>
                                          <p:attrName>ppt_x</p:attrName>
                                        </p:attrNameLst>
                                      </p:cBhvr>
                                      <p:tavLst>
                                        <p:tav tm="0">
                                          <p:val>
                                            <p:strVal val="#ppt_x"/>
                                          </p:val>
                                        </p:tav>
                                        <p:tav tm="100000">
                                          <p:val>
                                            <p:strVal val="#ppt_x"/>
                                          </p:val>
                                        </p:tav>
                                      </p:tavLst>
                                    </p:anim>
                                    <p:anim calcmode="lin" valueType="num">
                                      <p:cBhvr>
                                        <p:cTn id="201" dur="1000" fill="hold"/>
                                        <p:tgtEl>
                                          <p:spTgt spid="40">
                                            <p:txEl>
                                              <p:pRg st="3" end="3"/>
                                            </p:txEl>
                                          </p:spTgt>
                                        </p:tgtEl>
                                        <p:attrNameLst>
                                          <p:attrName>ppt_y</p:attrName>
                                        </p:attrNameLst>
                                      </p:cBhvr>
                                      <p:tavLst>
                                        <p:tav tm="0">
                                          <p:val>
                                            <p:strVal val="#ppt_y+.1"/>
                                          </p:val>
                                        </p:tav>
                                        <p:tav tm="100000">
                                          <p:val>
                                            <p:strVal val="#ppt_y"/>
                                          </p:val>
                                        </p:tav>
                                      </p:tavLst>
                                    </p:anim>
                                  </p:childTnLst>
                                </p:cTn>
                              </p:par>
                            </p:childTnLst>
                          </p:cTn>
                        </p:par>
                        <p:par>
                          <p:cTn id="202" fill="hold">
                            <p:stCondLst>
                              <p:cond delay="31000"/>
                            </p:stCondLst>
                            <p:childTnLst>
                              <p:par>
                                <p:cTn id="203" presetID="42" presetClass="entr" presetSubtype="0" fill="hold" grpId="0" nodeType="afterEffect">
                                  <p:stCondLst>
                                    <p:cond delay="0"/>
                                  </p:stCondLst>
                                  <p:childTnLst>
                                    <p:set>
                                      <p:cBhvr>
                                        <p:cTn id="204" dur="1" fill="hold">
                                          <p:stCondLst>
                                            <p:cond delay="0"/>
                                          </p:stCondLst>
                                        </p:cTn>
                                        <p:tgtEl>
                                          <p:spTgt spid="40">
                                            <p:txEl>
                                              <p:pRg st="4" end="4"/>
                                            </p:txEl>
                                          </p:spTgt>
                                        </p:tgtEl>
                                        <p:attrNameLst>
                                          <p:attrName>style.visibility</p:attrName>
                                        </p:attrNameLst>
                                      </p:cBhvr>
                                      <p:to>
                                        <p:strVal val="visible"/>
                                      </p:to>
                                    </p:set>
                                    <p:animEffect transition="in" filter="fade">
                                      <p:cBhvr>
                                        <p:cTn id="205" dur="1000"/>
                                        <p:tgtEl>
                                          <p:spTgt spid="40">
                                            <p:txEl>
                                              <p:pRg st="4" end="4"/>
                                            </p:txEl>
                                          </p:spTgt>
                                        </p:tgtEl>
                                      </p:cBhvr>
                                    </p:animEffect>
                                    <p:anim calcmode="lin" valueType="num">
                                      <p:cBhvr>
                                        <p:cTn id="206" dur="1000" fill="hold"/>
                                        <p:tgtEl>
                                          <p:spTgt spid="40">
                                            <p:txEl>
                                              <p:pRg st="4" end="4"/>
                                            </p:txEl>
                                          </p:spTgt>
                                        </p:tgtEl>
                                        <p:attrNameLst>
                                          <p:attrName>ppt_x</p:attrName>
                                        </p:attrNameLst>
                                      </p:cBhvr>
                                      <p:tavLst>
                                        <p:tav tm="0">
                                          <p:val>
                                            <p:strVal val="#ppt_x"/>
                                          </p:val>
                                        </p:tav>
                                        <p:tav tm="100000">
                                          <p:val>
                                            <p:strVal val="#ppt_x"/>
                                          </p:val>
                                        </p:tav>
                                      </p:tavLst>
                                    </p:anim>
                                    <p:anim calcmode="lin" valueType="num">
                                      <p:cBhvr>
                                        <p:cTn id="207" dur="1000" fill="hold"/>
                                        <p:tgtEl>
                                          <p:spTgt spid="40">
                                            <p:txEl>
                                              <p:pRg st="4" end="4"/>
                                            </p:txEl>
                                          </p:spTgt>
                                        </p:tgtEl>
                                        <p:attrNameLst>
                                          <p:attrName>ppt_y</p:attrName>
                                        </p:attrNameLst>
                                      </p:cBhvr>
                                      <p:tavLst>
                                        <p:tav tm="0">
                                          <p:val>
                                            <p:strVal val="#ppt_y+.1"/>
                                          </p:val>
                                        </p:tav>
                                        <p:tav tm="100000">
                                          <p:val>
                                            <p:strVal val="#ppt_y"/>
                                          </p:val>
                                        </p:tav>
                                      </p:tavLst>
                                    </p:anim>
                                  </p:childTnLst>
                                </p:cTn>
                              </p:par>
                            </p:childTnLst>
                          </p:cTn>
                        </p:par>
                        <p:par>
                          <p:cTn id="208" fill="hold">
                            <p:stCondLst>
                              <p:cond delay="32000"/>
                            </p:stCondLst>
                            <p:childTnLst>
                              <p:par>
                                <p:cTn id="209" presetID="22" presetClass="entr" presetSubtype="8" fill="hold" grpId="0" nodeType="afterEffect">
                                  <p:stCondLst>
                                    <p:cond delay="0"/>
                                  </p:stCondLst>
                                  <p:childTnLst>
                                    <p:set>
                                      <p:cBhvr>
                                        <p:cTn id="210" dur="1" fill="hold">
                                          <p:stCondLst>
                                            <p:cond delay="0"/>
                                          </p:stCondLst>
                                        </p:cTn>
                                        <p:tgtEl>
                                          <p:spTgt spid="39"/>
                                        </p:tgtEl>
                                        <p:attrNameLst>
                                          <p:attrName>style.visibility</p:attrName>
                                        </p:attrNameLst>
                                      </p:cBhvr>
                                      <p:to>
                                        <p:strVal val="visible"/>
                                      </p:to>
                                    </p:set>
                                    <p:animEffect transition="in" filter="wipe(left)">
                                      <p:cBhvr>
                                        <p:cTn id="211"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1" grpId="0"/>
      <p:bldP spid="12" grpId="0"/>
      <p:bldP spid="13" grpId="0" build="p"/>
      <p:bldP spid="22" grpId="0"/>
      <p:bldP spid="23" grpId="0"/>
      <p:bldP spid="24" grpId="0" build="p"/>
      <p:bldP spid="30" grpId="0"/>
      <p:bldP spid="31" grpId="0"/>
      <p:bldP spid="32" grpId="0" build="p"/>
      <p:bldP spid="38" grpId="0"/>
      <p:bldP spid="39" grpId="0"/>
      <p:bldP spid="40" grpId="0" build="p"/>
      <p:bldP spid="15" grpId="0" animBg="1"/>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1656</TotalTime>
  <Words>1352</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2019-09-12T19:40:45Z</dcterms:modified>
</cp:coreProperties>
</file>