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860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0A0A12"/>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39115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391150"/>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391150"/>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775871"/>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391150"/>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5F587E0C-A4F5-4253-AE10-420445A07F2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1487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2019-09-12T19:39:08Z</dcterms:modified>
</cp:coreProperties>
</file>