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1722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1451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E76C0F"/>
          </a:solidFill>
          <a:ln>
            <a:noFill/>
          </a:ln>
          <a:effectLst>
            <a:outerShdw blurRad="127000" dist="1270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1400">
              <a:latin typeface="Bernard MT Condensed" panose="02050806060905020404" pitchFamily="18" charset="0"/>
            </a:endParaRPr>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E44A25"/>
          </a:solidFill>
          <a:ln>
            <a:noFill/>
          </a:ln>
          <a:effectLst>
            <a:outerShdw blurRad="127000" dist="1270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1400">
              <a:latin typeface="Bernard MT Condensed" panose="02050806060905020404" pitchFamily="18" charset="0"/>
            </a:endParaRPr>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CF3510"/>
          </a:solidFill>
          <a:ln>
            <a:noFill/>
          </a:ln>
          <a:effectLst>
            <a:outerShdw blurRad="127000" dist="1270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1400">
              <a:latin typeface="Bernard MT Condensed" panose="02050806060905020404" pitchFamily="18" charset="0"/>
            </a:endParaRPr>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BF2500"/>
          </a:solidFill>
          <a:ln>
            <a:noFill/>
          </a:ln>
          <a:effectLst>
            <a:outerShdw blurRad="127000" dist="1270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1400">
              <a:latin typeface="Bernard MT Condensed" panose="02050806060905020404" pitchFamily="18" charset="0"/>
            </a:endParaRPr>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60" name="Text Placeholder 3"/>
          <p:cNvSpPr txBox="1">
            <a:spLocks/>
          </p:cNvSpPr>
          <p:nvPr/>
        </p:nvSpPr>
        <p:spPr>
          <a:xfrm>
            <a:off x="4178924" y="2130140"/>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76C0F"/>
                </a:solidFill>
                <a:latin typeface="Bernard MT Condensed" panose="02050806060905020404" pitchFamily="18" charset="0"/>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930680" y="2130140"/>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76C0F"/>
                </a:solidFill>
                <a:latin typeface="Bernard MT Condensed" panose="02050806060905020404" pitchFamily="18" charset="0"/>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661248" y="2130140"/>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76C0F"/>
                </a:solidFill>
                <a:latin typeface="Bernard MT Condensed" panose="02050806060905020404" pitchFamily="18" charset="0"/>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398608" y="2130140"/>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76C0F"/>
                </a:solidFill>
                <a:latin typeface="Bernard MT Condensed" panose="02050806060905020404" pitchFamily="18" charset="0"/>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85254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01</a:t>
            </a: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85254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02</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85254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03</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85254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04</a:t>
            </a: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178924" y="3276308"/>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44A25"/>
                </a:solidFill>
                <a:latin typeface="Bernard MT Condensed" panose="02050806060905020404" pitchFamily="18" charset="0"/>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930680" y="3276308"/>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44A25"/>
                </a:solidFill>
                <a:latin typeface="Bernard MT Condensed" panose="02050806060905020404" pitchFamily="18" charset="0"/>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661248" y="3276308"/>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44A25"/>
                </a:solidFill>
                <a:latin typeface="Bernard MT Condensed" panose="02050806060905020404" pitchFamily="18" charset="0"/>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398608" y="3276308"/>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E44A25"/>
                </a:solidFill>
                <a:latin typeface="Bernard MT Condensed" panose="02050806060905020404" pitchFamily="18" charset="0"/>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178924" y="4459904"/>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CF3510"/>
                </a:solidFill>
                <a:latin typeface="Bernard MT Condensed" panose="02050806060905020404" pitchFamily="18" charset="0"/>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930680" y="4459904"/>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CF3510"/>
                </a:solidFill>
                <a:latin typeface="Bernard MT Condensed" panose="02050806060905020404" pitchFamily="18" charset="0"/>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661248" y="4459904"/>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CF3510"/>
                </a:solidFill>
                <a:latin typeface="Bernard MT Condensed" panose="02050806060905020404" pitchFamily="18" charset="0"/>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398608" y="4459904"/>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CF3510"/>
                </a:solidFill>
                <a:latin typeface="Bernard MT Condensed" panose="02050806060905020404" pitchFamily="18" charset="0"/>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27000" dist="127000" dir="18900000" algn="bl" rotWithShape="0">
              <a:prstClr val="black">
                <a:alpha val="40000"/>
              </a:prstClr>
            </a:outerShdw>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1400">
              <a:latin typeface="Bernard MT Condensed" panose="02050806060905020404" pitchFamily="18" charset="0"/>
            </a:endParaRPr>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178924" y="5649417"/>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BF2500"/>
                </a:solidFill>
                <a:latin typeface="Bernard MT Condensed" panose="02050806060905020404" pitchFamily="18" charset="0"/>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930680" y="5649417"/>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BF2500"/>
                </a:solidFill>
                <a:latin typeface="Bernard MT Condensed" panose="02050806060905020404" pitchFamily="18" charset="0"/>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661248" y="5649417"/>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BF2500"/>
                </a:solidFill>
                <a:latin typeface="Bernard MT Condensed" panose="02050806060905020404" pitchFamily="18" charset="0"/>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398608" y="5649417"/>
            <a:ext cx="895694" cy="215444"/>
          </a:xfrm>
          <a:prstGeom prst="rect">
            <a:avLst/>
          </a:prstGeom>
          <a:ln>
            <a:noFill/>
          </a:ln>
          <a:effectLst/>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dirty="0">
                <a:solidFill>
                  <a:srgbClr val="BF2500"/>
                </a:solidFill>
                <a:latin typeface="Bernard MT Condensed" panose="02050806060905020404" pitchFamily="18" charset="0"/>
              </a:rPr>
              <a:t>Lorem Ipsum</a:t>
            </a:r>
          </a:p>
        </p:txBody>
      </p:sp>
      <p:pic>
        <p:nvPicPr>
          <p:cNvPr id="43" name="Picture 42">
            <a:hlinkClick r:id="rId3"/>
            <a:extLst>
              <a:ext uri="{FF2B5EF4-FFF2-40B4-BE49-F238E27FC236}">
                <a16:creationId xmlns:a16="http://schemas.microsoft.com/office/drawing/2014/main" id="{87405ADB-76A3-4B9D-BADD-9EEC1AF9CB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1359</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2019-09-12T19:38:23Z</dcterms:modified>
</cp:coreProperties>
</file>