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rgbClr val="464646"/>
                </a:solidFill>
                <a:latin typeface="Bernard MT Condensed" panose="02050806060905020404" pitchFamily="18" charset="0"/>
              </a:rPr>
              <a:t>01</a:t>
            </a:r>
          </a:p>
          <a:p>
            <a:pPr algn="ctr"/>
            <a:r>
              <a:rPr lang="en-US" sz="1000" dirty="0">
                <a:solidFill>
                  <a:srgbClr val="464646"/>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rgbClr val="464646"/>
                </a:solidFill>
                <a:latin typeface="Bernard MT Condensed" panose="02050806060905020404" pitchFamily="18" charset="0"/>
              </a:rPr>
              <a:t>03</a:t>
            </a:r>
          </a:p>
          <a:p>
            <a:pPr algn="ctr"/>
            <a:r>
              <a:rPr lang="en-US" sz="1000" dirty="0">
                <a:solidFill>
                  <a:srgbClr val="464646"/>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rgbClr val="464646"/>
                </a:solidFill>
                <a:latin typeface="Bernard MT Condensed" panose="02050806060905020404" pitchFamily="18" charset="0"/>
              </a:rPr>
              <a:t>04</a:t>
            </a:r>
          </a:p>
          <a:p>
            <a:pPr algn="ctr"/>
            <a:r>
              <a:rPr lang="en-US" sz="1000" dirty="0">
                <a:solidFill>
                  <a:srgbClr val="464646"/>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rgbClr val="464646"/>
                </a:solidFill>
                <a:latin typeface="Bernard MT Condensed" panose="02050806060905020404" pitchFamily="18" charset="0"/>
              </a:rPr>
              <a:t>05</a:t>
            </a:r>
          </a:p>
          <a:p>
            <a:pPr algn="ctr"/>
            <a:r>
              <a:rPr lang="en-US" sz="1000" dirty="0">
                <a:solidFill>
                  <a:srgbClr val="464646"/>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97BECE59-5CB3-4CEE-A277-24693170748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741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1432</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2019-09-12T19:37:20Z</dcterms:modified>
</cp:coreProperties>
</file>