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2939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25990E6C-2A26-4BFC-A72B-869290708A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012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1491</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2019-09-12T19:36:32Z</dcterms:modified>
</cp:coreProperties>
</file>