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327"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02" y="5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6521955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Freeform: Shape 15">
            <a:extLst>
              <a:ext uri="{FF2B5EF4-FFF2-40B4-BE49-F238E27FC236}">
                <a16:creationId xmlns:a16="http://schemas.microsoft.com/office/drawing/2014/main" id="{80BAE613-1915-4C4B-B53C-AEBD0A10C622}"/>
              </a:ext>
            </a:extLst>
          </p:cNvPr>
          <p:cNvSpPr/>
          <p:nvPr/>
        </p:nvSpPr>
        <p:spPr>
          <a:xfrm rot="1765164">
            <a:off x="4609421" y="1008215"/>
            <a:ext cx="649050" cy="1016012"/>
          </a:xfrm>
          <a:custGeom>
            <a:avLst/>
            <a:gdLst>
              <a:gd name="connsiteX0" fmla="*/ 0 w 649050"/>
              <a:gd name="connsiteY0" fmla="*/ 0 h 1016012"/>
              <a:gd name="connsiteX1" fmla="*/ 557864 w 649050"/>
              <a:gd name="connsiteY1" fmla="*/ 0 h 1016012"/>
              <a:gd name="connsiteX2" fmla="*/ 649050 w 649050"/>
              <a:gd name="connsiteY2" fmla="*/ 1016012 h 1016012"/>
              <a:gd name="connsiteX3" fmla="*/ 91187 w 649050"/>
              <a:gd name="connsiteY3" fmla="*/ 1016012 h 1016012"/>
            </a:gdLst>
            <a:ahLst/>
            <a:cxnLst>
              <a:cxn ang="0">
                <a:pos x="connsiteX0" y="connsiteY0"/>
              </a:cxn>
              <a:cxn ang="0">
                <a:pos x="connsiteX1" y="connsiteY1"/>
              </a:cxn>
              <a:cxn ang="0">
                <a:pos x="connsiteX2" y="connsiteY2"/>
              </a:cxn>
              <a:cxn ang="0">
                <a:pos x="connsiteX3" y="connsiteY3"/>
              </a:cxn>
            </a:cxnLst>
            <a:rect l="l" t="t" r="r" b="b"/>
            <a:pathLst>
              <a:path w="649050" h="1016012">
                <a:moveTo>
                  <a:pt x="0" y="0"/>
                </a:moveTo>
                <a:lnTo>
                  <a:pt x="557864" y="0"/>
                </a:lnTo>
                <a:lnTo>
                  <a:pt x="649050" y="1016012"/>
                </a:lnTo>
                <a:lnTo>
                  <a:pt x="91187" y="1016012"/>
                </a:lnTo>
                <a:close/>
              </a:path>
            </a:pathLst>
          </a:custGeom>
          <a:solidFill>
            <a:srgbClr val="83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Shape 19">
            <a:extLst>
              <a:ext uri="{FF2B5EF4-FFF2-40B4-BE49-F238E27FC236}">
                <a16:creationId xmlns:a16="http://schemas.microsoft.com/office/drawing/2014/main" id="{90D75295-A7C1-437C-A414-239A1FB2F32D}"/>
              </a:ext>
            </a:extLst>
          </p:cNvPr>
          <p:cNvSpPr/>
          <p:nvPr/>
        </p:nvSpPr>
        <p:spPr>
          <a:xfrm rot="1765164">
            <a:off x="3987629" y="2379856"/>
            <a:ext cx="649050" cy="1016012"/>
          </a:xfrm>
          <a:custGeom>
            <a:avLst/>
            <a:gdLst>
              <a:gd name="connsiteX0" fmla="*/ 0 w 649050"/>
              <a:gd name="connsiteY0" fmla="*/ 0 h 1016012"/>
              <a:gd name="connsiteX1" fmla="*/ 557864 w 649050"/>
              <a:gd name="connsiteY1" fmla="*/ 0 h 1016012"/>
              <a:gd name="connsiteX2" fmla="*/ 649050 w 649050"/>
              <a:gd name="connsiteY2" fmla="*/ 1016012 h 1016012"/>
              <a:gd name="connsiteX3" fmla="*/ 91187 w 649050"/>
              <a:gd name="connsiteY3" fmla="*/ 1016012 h 1016012"/>
            </a:gdLst>
            <a:ahLst/>
            <a:cxnLst>
              <a:cxn ang="0">
                <a:pos x="connsiteX0" y="connsiteY0"/>
              </a:cxn>
              <a:cxn ang="0">
                <a:pos x="connsiteX1" y="connsiteY1"/>
              </a:cxn>
              <a:cxn ang="0">
                <a:pos x="connsiteX2" y="connsiteY2"/>
              </a:cxn>
              <a:cxn ang="0">
                <a:pos x="connsiteX3" y="connsiteY3"/>
              </a:cxn>
            </a:cxnLst>
            <a:rect l="l" t="t" r="r" b="b"/>
            <a:pathLst>
              <a:path w="649050" h="1016012">
                <a:moveTo>
                  <a:pt x="0" y="0"/>
                </a:moveTo>
                <a:lnTo>
                  <a:pt x="557864" y="0"/>
                </a:lnTo>
                <a:lnTo>
                  <a:pt x="649050" y="1016012"/>
                </a:lnTo>
                <a:lnTo>
                  <a:pt x="91187" y="1016012"/>
                </a:lnTo>
                <a:close/>
              </a:path>
            </a:pathLst>
          </a:custGeom>
          <a:solidFill>
            <a:srgbClr val="83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Shape 22">
            <a:extLst>
              <a:ext uri="{FF2B5EF4-FFF2-40B4-BE49-F238E27FC236}">
                <a16:creationId xmlns:a16="http://schemas.microsoft.com/office/drawing/2014/main" id="{63A5E797-B5F1-42A7-B264-1822248D59FB}"/>
              </a:ext>
            </a:extLst>
          </p:cNvPr>
          <p:cNvSpPr/>
          <p:nvPr/>
        </p:nvSpPr>
        <p:spPr>
          <a:xfrm rot="1765164">
            <a:off x="3365837" y="3751456"/>
            <a:ext cx="649050" cy="1016012"/>
          </a:xfrm>
          <a:custGeom>
            <a:avLst/>
            <a:gdLst>
              <a:gd name="connsiteX0" fmla="*/ 0 w 649050"/>
              <a:gd name="connsiteY0" fmla="*/ 0 h 1016012"/>
              <a:gd name="connsiteX1" fmla="*/ 557864 w 649050"/>
              <a:gd name="connsiteY1" fmla="*/ 0 h 1016012"/>
              <a:gd name="connsiteX2" fmla="*/ 649050 w 649050"/>
              <a:gd name="connsiteY2" fmla="*/ 1016012 h 1016012"/>
              <a:gd name="connsiteX3" fmla="*/ 91187 w 649050"/>
              <a:gd name="connsiteY3" fmla="*/ 1016012 h 1016012"/>
            </a:gdLst>
            <a:ahLst/>
            <a:cxnLst>
              <a:cxn ang="0">
                <a:pos x="connsiteX0" y="connsiteY0"/>
              </a:cxn>
              <a:cxn ang="0">
                <a:pos x="connsiteX1" y="connsiteY1"/>
              </a:cxn>
              <a:cxn ang="0">
                <a:pos x="connsiteX2" y="connsiteY2"/>
              </a:cxn>
              <a:cxn ang="0">
                <a:pos x="connsiteX3" y="connsiteY3"/>
              </a:cxn>
            </a:cxnLst>
            <a:rect l="l" t="t" r="r" b="b"/>
            <a:pathLst>
              <a:path w="649050" h="1016012">
                <a:moveTo>
                  <a:pt x="0" y="0"/>
                </a:moveTo>
                <a:lnTo>
                  <a:pt x="557864" y="0"/>
                </a:lnTo>
                <a:lnTo>
                  <a:pt x="649050" y="1016012"/>
                </a:lnTo>
                <a:lnTo>
                  <a:pt x="91187" y="1016012"/>
                </a:lnTo>
                <a:close/>
              </a:path>
            </a:pathLst>
          </a:custGeom>
          <a:solidFill>
            <a:srgbClr val="83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reeform: Shape 25">
            <a:extLst>
              <a:ext uri="{FF2B5EF4-FFF2-40B4-BE49-F238E27FC236}">
                <a16:creationId xmlns:a16="http://schemas.microsoft.com/office/drawing/2014/main" id="{8EFECFDE-1E49-4AA9-93BF-4A0F1C05BDF6}"/>
              </a:ext>
            </a:extLst>
          </p:cNvPr>
          <p:cNvSpPr/>
          <p:nvPr/>
        </p:nvSpPr>
        <p:spPr>
          <a:xfrm rot="1765164">
            <a:off x="2753189" y="5123056"/>
            <a:ext cx="649050" cy="1016012"/>
          </a:xfrm>
          <a:custGeom>
            <a:avLst/>
            <a:gdLst>
              <a:gd name="connsiteX0" fmla="*/ 0 w 649050"/>
              <a:gd name="connsiteY0" fmla="*/ 0 h 1016012"/>
              <a:gd name="connsiteX1" fmla="*/ 557864 w 649050"/>
              <a:gd name="connsiteY1" fmla="*/ 0 h 1016012"/>
              <a:gd name="connsiteX2" fmla="*/ 649050 w 649050"/>
              <a:gd name="connsiteY2" fmla="*/ 1016012 h 1016012"/>
              <a:gd name="connsiteX3" fmla="*/ 91187 w 649050"/>
              <a:gd name="connsiteY3" fmla="*/ 1016012 h 1016012"/>
            </a:gdLst>
            <a:ahLst/>
            <a:cxnLst>
              <a:cxn ang="0">
                <a:pos x="connsiteX0" y="connsiteY0"/>
              </a:cxn>
              <a:cxn ang="0">
                <a:pos x="connsiteX1" y="connsiteY1"/>
              </a:cxn>
              <a:cxn ang="0">
                <a:pos x="connsiteX2" y="connsiteY2"/>
              </a:cxn>
              <a:cxn ang="0">
                <a:pos x="connsiteX3" y="connsiteY3"/>
              </a:cxn>
            </a:cxnLst>
            <a:rect l="l" t="t" r="r" b="b"/>
            <a:pathLst>
              <a:path w="649050" h="1016012">
                <a:moveTo>
                  <a:pt x="0" y="0"/>
                </a:moveTo>
                <a:lnTo>
                  <a:pt x="557864" y="0"/>
                </a:lnTo>
                <a:lnTo>
                  <a:pt x="649050" y="1016012"/>
                </a:lnTo>
                <a:lnTo>
                  <a:pt x="91187" y="1016012"/>
                </a:lnTo>
                <a:close/>
              </a:path>
            </a:pathLst>
          </a:custGeom>
          <a:solidFill>
            <a:srgbClr val="83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Freeform: Shape 38">
            <a:extLst>
              <a:ext uri="{FF2B5EF4-FFF2-40B4-BE49-F238E27FC236}">
                <a16:creationId xmlns:a16="http://schemas.microsoft.com/office/drawing/2014/main" id="{3EE16E11-5B1F-430B-A3FC-DF7F19FF00FA}"/>
              </a:ext>
            </a:extLst>
          </p:cNvPr>
          <p:cNvSpPr/>
          <p:nvPr/>
        </p:nvSpPr>
        <p:spPr>
          <a:xfrm flipH="1" flipV="1">
            <a:off x="2818228" y="-857"/>
            <a:ext cx="9373773" cy="6858000"/>
          </a:xfrm>
          <a:custGeom>
            <a:avLst/>
            <a:gdLst>
              <a:gd name="connsiteX0" fmla="*/ 6236512 w 9373773"/>
              <a:gd name="connsiteY0" fmla="*/ 6858000 h 6858000"/>
              <a:gd name="connsiteX1" fmla="*/ 1753773 w 9373773"/>
              <a:gd name="connsiteY1" fmla="*/ 6858000 h 6858000"/>
              <a:gd name="connsiteX2" fmla="*/ 0 w 9373773"/>
              <a:gd name="connsiteY2" fmla="*/ 6858000 h 6858000"/>
              <a:gd name="connsiteX3" fmla="*/ 0 w 9373773"/>
              <a:gd name="connsiteY3" fmla="*/ 0 h 6858000"/>
              <a:gd name="connsiteX4" fmla="*/ 1753773 w 9373773"/>
              <a:gd name="connsiteY4" fmla="*/ 0 h 6858000"/>
              <a:gd name="connsiteX5" fmla="*/ 9373773 w 9373773"/>
              <a:gd name="connsiteY5" fmla="*/ 0 h 6858000"/>
              <a:gd name="connsiteX6" fmla="*/ 6653996 w 9373773"/>
              <a:gd name="connsiteY6" fmla="*/ 60262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373773" h="6858000">
                <a:moveTo>
                  <a:pt x="6236512" y="6858000"/>
                </a:moveTo>
                <a:lnTo>
                  <a:pt x="1753773" y="6858000"/>
                </a:lnTo>
                <a:lnTo>
                  <a:pt x="0" y="6858000"/>
                </a:lnTo>
                <a:lnTo>
                  <a:pt x="0" y="0"/>
                </a:lnTo>
                <a:lnTo>
                  <a:pt x="1753773" y="0"/>
                </a:lnTo>
                <a:lnTo>
                  <a:pt x="9373773" y="0"/>
                </a:lnTo>
                <a:lnTo>
                  <a:pt x="6653996" y="6026200"/>
                </a:lnTo>
                <a:close/>
              </a:path>
            </a:pathLst>
          </a:custGeom>
          <a:solidFill>
            <a:srgbClr val="0A0A12">
              <a:alpha val="25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9" name="Freeform: Shape 8">
            <a:extLst>
              <a:ext uri="{FF2B5EF4-FFF2-40B4-BE49-F238E27FC236}">
                <a16:creationId xmlns:a16="http://schemas.microsoft.com/office/drawing/2014/main" id="{1E27B9C0-50C5-490E-90A3-AF874A8EBDE6}"/>
              </a:ext>
            </a:extLst>
          </p:cNvPr>
          <p:cNvSpPr/>
          <p:nvPr/>
        </p:nvSpPr>
        <p:spPr>
          <a:xfrm>
            <a:off x="4476339" y="914400"/>
            <a:ext cx="3956728" cy="935104"/>
          </a:xfrm>
          <a:custGeom>
            <a:avLst/>
            <a:gdLst>
              <a:gd name="connsiteX0" fmla="*/ 422036 w 3956728"/>
              <a:gd name="connsiteY0" fmla="*/ 0 h 935104"/>
              <a:gd name="connsiteX1" fmla="*/ 3800874 w 3956728"/>
              <a:gd name="connsiteY1" fmla="*/ 0 h 935104"/>
              <a:gd name="connsiteX2" fmla="*/ 3956728 w 3956728"/>
              <a:gd name="connsiteY2" fmla="*/ 155854 h 935104"/>
              <a:gd name="connsiteX3" fmla="*/ 3956728 w 3956728"/>
              <a:gd name="connsiteY3" fmla="*/ 779250 h 935104"/>
              <a:gd name="connsiteX4" fmla="*/ 3800874 w 3956728"/>
              <a:gd name="connsiteY4" fmla="*/ 935104 h 935104"/>
              <a:gd name="connsiteX5" fmla="*/ 0 w 3956728"/>
              <a:gd name="connsiteY5" fmla="*/ 935104 h 935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956728" h="935104">
                <a:moveTo>
                  <a:pt x="422036" y="0"/>
                </a:moveTo>
                <a:lnTo>
                  <a:pt x="3800874" y="0"/>
                </a:lnTo>
                <a:cubicBezTo>
                  <a:pt x="3886950" y="0"/>
                  <a:pt x="3956728" y="69778"/>
                  <a:pt x="3956728" y="155854"/>
                </a:cubicBezTo>
                <a:lnTo>
                  <a:pt x="3956728" y="779250"/>
                </a:lnTo>
                <a:cubicBezTo>
                  <a:pt x="3956728" y="865326"/>
                  <a:pt x="3886950" y="935104"/>
                  <a:pt x="3800874" y="935104"/>
                </a:cubicBezTo>
                <a:lnTo>
                  <a:pt x="0" y="935104"/>
                </a:lnTo>
                <a:close/>
              </a:path>
            </a:pathLst>
          </a:custGeom>
          <a:solidFill>
            <a:srgbClr val="E76C0F"/>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TextBox 27">
            <a:extLst>
              <a:ext uri="{FF2B5EF4-FFF2-40B4-BE49-F238E27FC236}">
                <a16:creationId xmlns:a16="http://schemas.microsoft.com/office/drawing/2014/main" id="{232B019D-D5C6-42D2-B684-E2DD423E4734}"/>
              </a:ext>
            </a:extLst>
          </p:cNvPr>
          <p:cNvSpPr txBox="1"/>
          <p:nvPr/>
        </p:nvSpPr>
        <p:spPr>
          <a:xfrm>
            <a:off x="8508843" y="914400"/>
            <a:ext cx="3835557" cy="1129540"/>
          </a:xfrm>
          <a:prstGeom prst="rect">
            <a:avLst/>
          </a:prstGeom>
          <a:noFill/>
        </p:spPr>
        <p:txBody>
          <a:bodyPr wrap="square" rtlCol="0">
            <a:spAutoFit/>
          </a:bodyPr>
          <a:lstStyle/>
          <a:p>
            <a:pPr defTabSz="1219170">
              <a:spcBef>
                <a:spcPct val="20000"/>
              </a:spcBef>
              <a:defRPr/>
            </a:pPr>
            <a:r>
              <a:rPr lang="en-US" sz="1400" dirty="0">
                <a:solidFill>
                  <a:srgbClr val="E76C0F"/>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21" name="Freeform: Shape 20">
            <a:extLst>
              <a:ext uri="{FF2B5EF4-FFF2-40B4-BE49-F238E27FC236}">
                <a16:creationId xmlns:a16="http://schemas.microsoft.com/office/drawing/2014/main" id="{493C16DD-CEC1-4ECA-83D4-F7096B3EE754}"/>
              </a:ext>
            </a:extLst>
          </p:cNvPr>
          <p:cNvSpPr/>
          <p:nvPr/>
        </p:nvSpPr>
        <p:spPr>
          <a:xfrm>
            <a:off x="3854547" y="2286000"/>
            <a:ext cx="3956728" cy="935104"/>
          </a:xfrm>
          <a:custGeom>
            <a:avLst/>
            <a:gdLst>
              <a:gd name="connsiteX0" fmla="*/ 422036 w 3956728"/>
              <a:gd name="connsiteY0" fmla="*/ 0 h 935104"/>
              <a:gd name="connsiteX1" fmla="*/ 3800874 w 3956728"/>
              <a:gd name="connsiteY1" fmla="*/ 0 h 935104"/>
              <a:gd name="connsiteX2" fmla="*/ 3956728 w 3956728"/>
              <a:gd name="connsiteY2" fmla="*/ 155854 h 935104"/>
              <a:gd name="connsiteX3" fmla="*/ 3956728 w 3956728"/>
              <a:gd name="connsiteY3" fmla="*/ 779250 h 935104"/>
              <a:gd name="connsiteX4" fmla="*/ 3800874 w 3956728"/>
              <a:gd name="connsiteY4" fmla="*/ 935104 h 935104"/>
              <a:gd name="connsiteX5" fmla="*/ 0 w 3956728"/>
              <a:gd name="connsiteY5" fmla="*/ 935104 h 935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956728" h="935104">
                <a:moveTo>
                  <a:pt x="422036" y="0"/>
                </a:moveTo>
                <a:lnTo>
                  <a:pt x="3800874" y="0"/>
                </a:lnTo>
                <a:cubicBezTo>
                  <a:pt x="3886950" y="0"/>
                  <a:pt x="3956728" y="69778"/>
                  <a:pt x="3956728" y="155854"/>
                </a:cubicBezTo>
                <a:lnTo>
                  <a:pt x="3956728" y="779250"/>
                </a:lnTo>
                <a:cubicBezTo>
                  <a:pt x="3956728" y="865326"/>
                  <a:pt x="3886950" y="935104"/>
                  <a:pt x="3800874" y="935104"/>
                </a:cubicBezTo>
                <a:lnTo>
                  <a:pt x="0" y="935104"/>
                </a:lnTo>
                <a:close/>
              </a:path>
            </a:pathLst>
          </a:custGeom>
          <a:solidFill>
            <a:srgbClr val="E44A25"/>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TextBox 31">
            <a:extLst>
              <a:ext uri="{FF2B5EF4-FFF2-40B4-BE49-F238E27FC236}">
                <a16:creationId xmlns:a16="http://schemas.microsoft.com/office/drawing/2014/main" id="{A139189B-7C63-40B6-BD20-0DF01500CADA}"/>
              </a:ext>
            </a:extLst>
          </p:cNvPr>
          <p:cNvSpPr txBox="1"/>
          <p:nvPr/>
        </p:nvSpPr>
        <p:spPr>
          <a:xfrm>
            <a:off x="7877907" y="2286000"/>
            <a:ext cx="3835557" cy="1129540"/>
          </a:xfrm>
          <a:prstGeom prst="rect">
            <a:avLst/>
          </a:prstGeom>
          <a:noFill/>
        </p:spPr>
        <p:txBody>
          <a:bodyPr wrap="square" rtlCol="0">
            <a:spAutoFit/>
          </a:bodyPr>
          <a:lstStyle/>
          <a:p>
            <a:pPr defTabSz="1219170">
              <a:spcBef>
                <a:spcPct val="20000"/>
              </a:spcBef>
              <a:defRPr/>
            </a:pPr>
            <a:r>
              <a:rPr lang="en-US" sz="1400" dirty="0">
                <a:solidFill>
                  <a:srgbClr val="E44A25"/>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24" name="Freeform: Shape 23">
            <a:extLst>
              <a:ext uri="{FF2B5EF4-FFF2-40B4-BE49-F238E27FC236}">
                <a16:creationId xmlns:a16="http://schemas.microsoft.com/office/drawing/2014/main" id="{CC8B395B-E7B7-4011-9DA8-1F3E22B5904C}"/>
              </a:ext>
            </a:extLst>
          </p:cNvPr>
          <p:cNvSpPr/>
          <p:nvPr/>
        </p:nvSpPr>
        <p:spPr>
          <a:xfrm>
            <a:off x="3232755" y="3657600"/>
            <a:ext cx="3956728" cy="935104"/>
          </a:xfrm>
          <a:custGeom>
            <a:avLst/>
            <a:gdLst>
              <a:gd name="connsiteX0" fmla="*/ 422036 w 3956728"/>
              <a:gd name="connsiteY0" fmla="*/ 0 h 935104"/>
              <a:gd name="connsiteX1" fmla="*/ 3800874 w 3956728"/>
              <a:gd name="connsiteY1" fmla="*/ 0 h 935104"/>
              <a:gd name="connsiteX2" fmla="*/ 3956728 w 3956728"/>
              <a:gd name="connsiteY2" fmla="*/ 155854 h 935104"/>
              <a:gd name="connsiteX3" fmla="*/ 3956728 w 3956728"/>
              <a:gd name="connsiteY3" fmla="*/ 779250 h 935104"/>
              <a:gd name="connsiteX4" fmla="*/ 3800874 w 3956728"/>
              <a:gd name="connsiteY4" fmla="*/ 935104 h 935104"/>
              <a:gd name="connsiteX5" fmla="*/ 0 w 3956728"/>
              <a:gd name="connsiteY5" fmla="*/ 935104 h 935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956728" h="935104">
                <a:moveTo>
                  <a:pt x="422036" y="0"/>
                </a:moveTo>
                <a:lnTo>
                  <a:pt x="3800874" y="0"/>
                </a:lnTo>
                <a:cubicBezTo>
                  <a:pt x="3886950" y="0"/>
                  <a:pt x="3956728" y="69778"/>
                  <a:pt x="3956728" y="155854"/>
                </a:cubicBezTo>
                <a:lnTo>
                  <a:pt x="3956728" y="779250"/>
                </a:lnTo>
                <a:cubicBezTo>
                  <a:pt x="3956728" y="865326"/>
                  <a:pt x="3886950" y="935104"/>
                  <a:pt x="3800874" y="935104"/>
                </a:cubicBezTo>
                <a:lnTo>
                  <a:pt x="0" y="935104"/>
                </a:lnTo>
                <a:close/>
              </a:path>
            </a:pathLst>
          </a:custGeom>
          <a:solidFill>
            <a:srgbClr val="CF351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Box 32">
            <a:extLst>
              <a:ext uri="{FF2B5EF4-FFF2-40B4-BE49-F238E27FC236}">
                <a16:creationId xmlns:a16="http://schemas.microsoft.com/office/drawing/2014/main" id="{F332D253-95AE-4245-A208-908751E4A446}"/>
              </a:ext>
            </a:extLst>
          </p:cNvPr>
          <p:cNvSpPr txBox="1"/>
          <p:nvPr/>
        </p:nvSpPr>
        <p:spPr>
          <a:xfrm>
            <a:off x="7256115" y="3657600"/>
            <a:ext cx="3835557" cy="1129540"/>
          </a:xfrm>
          <a:prstGeom prst="rect">
            <a:avLst/>
          </a:prstGeom>
          <a:noFill/>
        </p:spPr>
        <p:txBody>
          <a:bodyPr wrap="square" rtlCol="0">
            <a:spAutoFit/>
          </a:bodyPr>
          <a:lstStyle/>
          <a:p>
            <a:pPr defTabSz="1219170">
              <a:spcBef>
                <a:spcPct val="20000"/>
              </a:spcBef>
              <a:defRPr/>
            </a:pPr>
            <a:r>
              <a:rPr lang="en-US" sz="1400" dirty="0">
                <a:solidFill>
                  <a:srgbClr val="CF3510"/>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27" name="Freeform: Shape 26">
            <a:extLst>
              <a:ext uri="{FF2B5EF4-FFF2-40B4-BE49-F238E27FC236}">
                <a16:creationId xmlns:a16="http://schemas.microsoft.com/office/drawing/2014/main" id="{A518CE6D-749B-446A-8196-DCA9A5C9C547}"/>
              </a:ext>
            </a:extLst>
          </p:cNvPr>
          <p:cNvSpPr/>
          <p:nvPr/>
        </p:nvSpPr>
        <p:spPr>
          <a:xfrm>
            <a:off x="2620107" y="5029200"/>
            <a:ext cx="3956728" cy="935104"/>
          </a:xfrm>
          <a:custGeom>
            <a:avLst/>
            <a:gdLst>
              <a:gd name="connsiteX0" fmla="*/ 422036 w 3956728"/>
              <a:gd name="connsiteY0" fmla="*/ 0 h 935104"/>
              <a:gd name="connsiteX1" fmla="*/ 3800874 w 3956728"/>
              <a:gd name="connsiteY1" fmla="*/ 0 h 935104"/>
              <a:gd name="connsiteX2" fmla="*/ 3956728 w 3956728"/>
              <a:gd name="connsiteY2" fmla="*/ 155854 h 935104"/>
              <a:gd name="connsiteX3" fmla="*/ 3956728 w 3956728"/>
              <a:gd name="connsiteY3" fmla="*/ 779250 h 935104"/>
              <a:gd name="connsiteX4" fmla="*/ 3800874 w 3956728"/>
              <a:gd name="connsiteY4" fmla="*/ 935104 h 935104"/>
              <a:gd name="connsiteX5" fmla="*/ 0 w 3956728"/>
              <a:gd name="connsiteY5" fmla="*/ 935104 h 935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956728" h="935104">
                <a:moveTo>
                  <a:pt x="422036" y="0"/>
                </a:moveTo>
                <a:lnTo>
                  <a:pt x="3800874" y="0"/>
                </a:lnTo>
                <a:cubicBezTo>
                  <a:pt x="3886950" y="0"/>
                  <a:pt x="3956728" y="69778"/>
                  <a:pt x="3956728" y="155854"/>
                </a:cubicBezTo>
                <a:lnTo>
                  <a:pt x="3956728" y="779250"/>
                </a:lnTo>
                <a:cubicBezTo>
                  <a:pt x="3956728" y="865326"/>
                  <a:pt x="3886950" y="935104"/>
                  <a:pt x="3800874" y="935104"/>
                </a:cubicBezTo>
                <a:lnTo>
                  <a:pt x="0" y="935104"/>
                </a:lnTo>
                <a:close/>
              </a:path>
            </a:pathLst>
          </a:custGeom>
          <a:solidFill>
            <a:srgbClr val="BF250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TextBox 33">
            <a:extLst>
              <a:ext uri="{FF2B5EF4-FFF2-40B4-BE49-F238E27FC236}">
                <a16:creationId xmlns:a16="http://schemas.microsoft.com/office/drawing/2014/main" id="{7A45D4F4-27CE-4A11-AC5C-C9817B9B5D55}"/>
              </a:ext>
            </a:extLst>
          </p:cNvPr>
          <p:cNvSpPr txBox="1"/>
          <p:nvPr/>
        </p:nvSpPr>
        <p:spPr>
          <a:xfrm>
            <a:off x="6664300" y="5029200"/>
            <a:ext cx="3835557" cy="1129540"/>
          </a:xfrm>
          <a:prstGeom prst="rect">
            <a:avLst/>
          </a:prstGeom>
          <a:noFill/>
        </p:spPr>
        <p:txBody>
          <a:bodyPr wrap="square" rtlCol="0">
            <a:spAutoFit/>
          </a:bodyPr>
          <a:lstStyle/>
          <a:p>
            <a:pPr defTabSz="1219170">
              <a:spcBef>
                <a:spcPct val="20000"/>
              </a:spcBef>
              <a:defRPr/>
            </a:pPr>
            <a:r>
              <a:rPr lang="en-US" sz="1400" dirty="0">
                <a:solidFill>
                  <a:srgbClr val="BF2500"/>
                </a:solidFill>
                <a:latin typeface="Bernard MT Condensed" panose="02050806060905020404" pitchFamily="18" charset="0"/>
              </a:rPr>
              <a:t>LOREM IPSUM DOLOR</a:t>
            </a:r>
            <a:endParaRPr lang="en-US" sz="400" b="1" dirty="0">
              <a:solidFill>
                <a:srgbClr val="BF2500"/>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5" name="TextBox 34">
            <a:extLst>
              <a:ext uri="{FF2B5EF4-FFF2-40B4-BE49-F238E27FC236}">
                <a16:creationId xmlns:a16="http://schemas.microsoft.com/office/drawing/2014/main" id="{D58F418B-1B48-4F03-9E59-384426649ABA}"/>
              </a:ext>
            </a:extLst>
          </p:cNvPr>
          <p:cNvSpPr txBox="1"/>
          <p:nvPr/>
        </p:nvSpPr>
        <p:spPr>
          <a:xfrm>
            <a:off x="348262" y="1655352"/>
            <a:ext cx="3153881" cy="2492990"/>
          </a:xfrm>
          <a:prstGeom prst="rect">
            <a:avLst/>
          </a:prstGeom>
          <a:noFill/>
        </p:spPr>
        <p:txBody>
          <a:bodyPr wrap="square" rtlCol="0">
            <a:spAutoFit/>
          </a:bodyPr>
          <a:lstStyle/>
          <a:p>
            <a:r>
              <a:rPr lang="en-US" sz="1600" dirty="0">
                <a:solidFill>
                  <a:schemeClr val="bg1"/>
                </a:solidFill>
                <a:latin typeface="Bernard MT Condensed" panose="02050806060905020404" pitchFamily="18" charset="0"/>
              </a:rPr>
              <a:t>LOREM IPSUM DOLOR</a:t>
            </a:r>
          </a:p>
          <a:p>
            <a:endParaRPr lang="en-US" sz="10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36" name="TextBox 35">
            <a:extLst>
              <a:ext uri="{FF2B5EF4-FFF2-40B4-BE49-F238E27FC236}">
                <a16:creationId xmlns:a16="http://schemas.microsoft.com/office/drawing/2014/main" id="{DF4E6E60-EDA3-4562-A3D9-F0FFA673784C}"/>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sp>
        <p:nvSpPr>
          <p:cNvPr id="37" name="TextBox 36">
            <a:extLst>
              <a:ext uri="{FF2B5EF4-FFF2-40B4-BE49-F238E27FC236}">
                <a16:creationId xmlns:a16="http://schemas.microsoft.com/office/drawing/2014/main" id="{69725F32-E253-4540-8D21-0A777CC488E4}"/>
              </a:ext>
            </a:extLst>
          </p:cNvPr>
          <p:cNvSpPr txBox="1"/>
          <p:nvPr/>
        </p:nvSpPr>
        <p:spPr>
          <a:xfrm>
            <a:off x="261038" y="4443902"/>
            <a:ext cx="2574753" cy="1954381"/>
          </a:xfrm>
          <a:prstGeom prst="rect">
            <a:avLst/>
          </a:prstGeom>
          <a:noFill/>
        </p:spPr>
        <p:txBody>
          <a:bodyPr wrap="square" rtlCol="0">
            <a:spAutoFit/>
          </a:bodyPr>
          <a:lstStyle/>
          <a:p>
            <a:pPr marL="285750" indent="-2857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 elit, sed do eiusmod .</a:t>
            </a:r>
          </a:p>
          <a:p>
            <a:endParaRPr lang="en-US" sz="11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 elit, sed do eiusmod.</a:t>
            </a:r>
          </a:p>
          <a:p>
            <a:endParaRPr lang="en-US" sz="11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 elit, sed do eiusmod.</a:t>
            </a:r>
          </a:p>
        </p:txBody>
      </p:sp>
      <p:grpSp>
        <p:nvGrpSpPr>
          <p:cNvPr id="2" name="Group 1">
            <a:extLst>
              <a:ext uri="{FF2B5EF4-FFF2-40B4-BE49-F238E27FC236}">
                <a16:creationId xmlns:a16="http://schemas.microsoft.com/office/drawing/2014/main" id="{C623A109-CDFD-4056-9568-2180FCFE058F}"/>
              </a:ext>
            </a:extLst>
          </p:cNvPr>
          <p:cNvGrpSpPr/>
          <p:nvPr/>
        </p:nvGrpSpPr>
        <p:grpSpPr>
          <a:xfrm>
            <a:off x="4939947" y="1018775"/>
            <a:ext cx="3469836" cy="726353"/>
            <a:chOff x="4939947" y="1018775"/>
            <a:chExt cx="3469836" cy="726353"/>
          </a:xfrm>
        </p:grpSpPr>
        <p:sp>
          <p:nvSpPr>
            <p:cNvPr id="47" name="Freeform 13">
              <a:extLst>
                <a:ext uri="{FF2B5EF4-FFF2-40B4-BE49-F238E27FC236}">
                  <a16:creationId xmlns:a16="http://schemas.microsoft.com/office/drawing/2014/main" id="{A8250256-E80B-4A44-AAE3-72255D686C89}"/>
                </a:ext>
              </a:extLst>
            </p:cNvPr>
            <p:cNvSpPr>
              <a:spLocks noChangeAspect="1" noChangeArrowheads="1"/>
            </p:cNvSpPr>
            <p:nvPr/>
          </p:nvSpPr>
          <p:spPr bwMode="auto">
            <a:xfrm rot="21480000">
              <a:off x="4939947" y="1175888"/>
              <a:ext cx="347126" cy="350018"/>
            </a:xfrm>
            <a:custGeom>
              <a:avLst/>
              <a:gdLst>
                <a:gd name="T0" fmla="*/ 455 w 527"/>
                <a:gd name="T1" fmla="*/ 291 h 533"/>
                <a:gd name="T2" fmla="*/ 460 w 527"/>
                <a:gd name="T3" fmla="*/ 266 h 533"/>
                <a:gd name="T4" fmla="*/ 455 w 527"/>
                <a:gd name="T5" fmla="*/ 240 h 533"/>
                <a:gd name="T6" fmla="*/ 511 w 527"/>
                <a:gd name="T7" fmla="*/ 194 h 533"/>
                <a:gd name="T8" fmla="*/ 516 w 527"/>
                <a:gd name="T9" fmla="*/ 179 h 533"/>
                <a:gd name="T10" fmla="*/ 465 w 527"/>
                <a:gd name="T11" fmla="*/ 82 h 533"/>
                <a:gd name="T12" fmla="*/ 444 w 527"/>
                <a:gd name="T13" fmla="*/ 82 h 533"/>
                <a:gd name="T14" fmla="*/ 378 w 527"/>
                <a:gd name="T15" fmla="*/ 107 h 533"/>
                <a:gd name="T16" fmla="*/ 332 w 527"/>
                <a:gd name="T17" fmla="*/ 82 h 533"/>
                <a:gd name="T18" fmla="*/ 322 w 527"/>
                <a:gd name="T19" fmla="*/ 10 h 533"/>
                <a:gd name="T20" fmla="*/ 311 w 527"/>
                <a:gd name="T21" fmla="*/ 0 h 533"/>
                <a:gd name="T22" fmla="*/ 204 w 527"/>
                <a:gd name="T23" fmla="*/ 0 h 533"/>
                <a:gd name="T24" fmla="*/ 194 w 527"/>
                <a:gd name="T25" fmla="*/ 10 h 533"/>
                <a:gd name="T26" fmla="*/ 184 w 527"/>
                <a:gd name="T27" fmla="*/ 82 h 533"/>
                <a:gd name="T28" fmla="*/ 138 w 527"/>
                <a:gd name="T29" fmla="*/ 107 h 533"/>
                <a:gd name="T30" fmla="*/ 71 w 527"/>
                <a:gd name="T31" fmla="*/ 82 h 533"/>
                <a:gd name="T32" fmla="*/ 56 w 527"/>
                <a:gd name="T33" fmla="*/ 87 h 533"/>
                <a:gd name="T34" fmla="*/ 0 w 527"/>
                <a:gd name="T35" fmla="*/ 179 h 533"/>
                <a:gd name="T36" fmla="*/ 5 w 527"/>
                <a:gd name="T37" fmla="*/ 194 h 533"/>
                <a:gd name="T38" fmla="*/ 61 w 527"/>
                <a:gd name="T39" fmla="*/ 240 h 533"/>
                <a:gd name="T40" fmla="*/ 61 w 527"/>
                <a:gd name="T41" fmla="*/ 266 h 533"/>
                <a:gd name="T42" fmla="*/ 61 w 527"/>
                <a:gd name="T43" fmla="*/ 291 h 533"/>
                <a:gd name="T44" fmla="*/ 5 w 527"/>
                <a:gd name="T45" fmla="*/ 337 h 533"/>
                <a:gd name="T46" fmla="*/ 5 w 527"/>
                <a:gd name="T47" fmla="*/ 353 h 533"/>
                <a:gd name="T48" fmla="*/ 56 w 527"/>
                <a:gd name="T49" fmla="*/ 450 h 533"/>
                <a:gd name="T50" fmla="*/ 71 w 527"/>
                <a:gd name="T51" fmla="*/ 450 h 533"/>
                <a:gd name="T52" fmla="*/ 138 w 527"/>
                <a:gd name="T53" fmla="*/ 424 h 533"/>
                <a:gd name="T54" fmla="*/ 184 w 527"/>
                <a:gd name="T55" fmla="*/ 450 h 533"/>
                <a:gd name="T56" fmla="*/ 194 w 527"/>
                <a:gd name="T57" fmla="*/ 521 h 533"/>
                <a:gd name="T58" fmla="*/ 209 w 527"/>
                <a:gd name="T59" fmla="*/ 532 h 533"/>
                <a:gd name="T60" fmla="*/ 317 w 527"/>
                <a:gd name="T61" fmla="*/ 532 h 533"/>
                <a:gd name="T62" fmla="*/ 327 w 527"/>
                <a:gd name="T63" fmla="*/ 521 h 533"/>
                <a:gd name="T64" fmla="*/ 337 w 527"/>
                <a:gd name="T65" fmla="*/ 450 h 533"/>
                <a:gd name="T66" fmla="*/ 383 w 527"/>
                <a:gd name="T67" fmla="*/ 424 h 533"/>
                <a:gd name="T68" fmla="*/ 449 w 527"/>
                <a:gd name="T69" fmla="*/ 450 h 533"/>
                <a:gd name="T70" fmla="*/ 470 w 527"/>
                <a:gd name="T71" fmla="*/ 445 h 533"/>
                <a:gd name="T72" fmla="*/ 521 w 527"/>
                <a:gd name="T73" fmla="*/ 353 h 533"/>
                <a:gd name="T74" fmla="*/ 521 w 527"/>
                <a:gd name="T75" fmla="*/ 337 h 533"/>
                <a:gd name="T76" fmla="*/ 455 w 527"/>
                <a:gd name="T77" fmla="*/ 291 h 533"/>
                <a:gd name="T78" fmla="*/ 260 w 527"/>
                <a:gd name="T79" fmla="*/ 358 h 533"/>
                <a:gd name="T80" fmla="*/ 163 w 527"/>
                <a:gd name="T81" fmla="*/ 266 h 533"/>
                <a:gd name="T82" fmla="*/ 260 w 527"/>
                <a:gd name="T83" fmla="*/ 174 h 533"/>
                <a:gd name="T84" fmla="*/ 352 w 527"/>
                <a:gd name="T85" fmla="*/ 266 h 533"/>
                <a:gd name="T86" fmla="*/ 260 w 527"/>
                <a:gd name="T87" fmla="*/ 358 h 5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527" h="533">
                  <a:moveTo>
                    <a:pt x="455" y="291"/>
                  </a:moveTo>
                  <a:cubicBezTo>
                    <a:pt x="455" y="286"/>
                    <a:pt x="460" y="276"/>
                    <a:pt x="460" y="266"/>
                  </a:cubicBezTo>
                  <a:cubicBezTo>
                    <a:pt x="460" y="256"/>
                    <a:pt x="460" y="245"/>
                    <a:pt x="455" y="240"/>
                  </a:cubicBezTo>
                  <a:lnTo>
                    <a:pt x="511" y="194"/>
                  </a:lnTo>
                  <a:cubicBezTo>
                    <a:pt x="521" y="189"/>
                    <a:pt x="521" y="184"/>
                    <a:pt x="516" y="179"/>
                  </a:cubicBezTo>
                  <a:lnTo>
                    <a:pt x="465" y="82"/>
                  </a:lnTo>
                  <a:cubicBezTo>
                    <a:pt x="460" y="82"/>
                    <a:pt x="455" y="77"/>
                    <a:pt x="444" y="82"/>
                  </a:cubicBezTo>
                  <a:lnTo>
                    <a:pt x="378" y="107"/>
                  </a:lnTo>
                  <a:cubicBezTo>
                    <a:pt x="368" y="97"/>
                    <a:pt x="352" y="92"/>
                    <a:pt x="332" y="82"/>
                  </a:cubicBezTo>
                  <a:lnTo>
                    <a:pt x="322" y="10"/>
                  </a:lnTo>
                  <a:cubicBezTo>
                    <a:pt x="327" y="5"/>
                    <a:pt x="317" y="0"/>
                    <a:pt x="311" y="0"/>
                  </a:cubicBezTo>
                  <a:lnTo>
                    <a:pt x="204" y="0"/>
                  </a:lnTo>
                  <a:cubicBezTo>
                    <a:pt x="199" y="0"/>
                    <a:pt x="194" y="5"/>
                    <a:pt x="194" y="10"/>
                  </a:cubicBezTo>
                  <a:lnTo>
                    <a:pt x="184" y="82"/>
                  </a:lnTo>
                  <a:cubicBezTo>
                    <a:pt x="163" y="87"/>
                    <a:pt x="153" y="97"/>
                    <a:pt x="138" y="107"/>
                  </a:cubicBezTo>
                  <a:lnTo>
                    <a:pt x="71" y="82"/>
                  </a:lnTo>
                  <a:cubicBezTo>
                    <a:pt x="66" y="77"/>
                    <a:pt x="61" y="82"/>
                    <a:pt x="56" y="87"/>
                  </a:cubicBezTo>
                  <a:lnTo>
                    <a:pt x="0" y="179"/>
                  </a:lnTo>
                  <a:cubicBezTo>
                    <a:pt x="0" y="184"/>
                    <a:pt x="0" y="189"/>
                    <a:pt x="5" y="194"/>
                  </a:cubicBezTo>
                  <a:lnTo>
                    <a:pt x="61" y="240"/>
                  </a:lnTo>
                  <a:cubicBezTo>
                    <a:pt x="61" y="245"/>
                    <a:pt x="61" y="256"/>
                    <a:pt x="61" y="266"/>
                  </a:cubicBezTo>
                  <a:cubicBezTo>
                    <a:pt x="61" y="276"/>
                    <a:pt x="61" y="286"/>
                    <a:pt x="61" y="291"/>
                  </a:cubicBezTo>
                  <a:lnTo>
                    <a:pt x="5" y="337"/>
                  </a:lnTo>
                  <a:cubicBezTo>
                    <a:pt x="0" y="343"/>
                    <a:pt x="0" y="348"/>
                    <a:pt x="5" y="353"/>
                  </a:cubicBezTo>
                  <a:lnTo>
                    <a:pt x="56" y="450"/>
                  </a:lnTo>
                  <a:cubicBezTo>
                    <a:pt x="61" y="450"/>
                    <a:pt x="66" y="455"/>
                    <a:pt x="71" y="450"/>
                  </a:cubicBezTo>
                  <a:lnTo>
                    <a:pt x="138" y="424"/>
                  </a:lnTo>
                  <a:cubicBezTo>
                    <a:pt x="153" y="434"/>
                    <a:pt x="168" y="445"/>
                    <a:pt x="184" y="450"/>
                  </a:cubicBezTo>
                  <a:lnTo>
                    <a:pt x="194" y="521"/>
                  </a:lnTo>
                  <a:cubicBezTo>
                    <a:pt x="194" y="526"/>
                    <a:pt x="199" y="532"/>
                    <a:pt x="209" y="532"/>
                  </a:cubicBezTo>
                  <a:lnTo>
                    <a:pt x="317" y="532"/>
                  </a:lnTo>
                  <a:cubicBezTo>
                    <a:pt x="322" y="532"/>
                    <a:pt x="327" y="526"/>
                    <a:pt x="327" y="521"/>
                  </a:cubicBezTo>
                  <a:lnTo>
                    <a:pt x="337" y="450"/>
                  </a:lnTo>
                  <a:cubicBezTo>
                    <a:pt x="357" y="445"/>
                    <a:pt x="373" y="434"/>
                    <a:pt x="383" y="424"/>
                  </a:cubicBezTo>
                  <a:lnTo>
                    <a:pt x="449" y="450"/>
                  </a:lnTo>
                  <a:cubicBezTo>
                    <a:pt x="455" y="455"/>
                    <a:pt x="465" y="450"/>
                    <a:pt x="470" y="445"/>
                  </a:cubicBezTo>
                  <a:lnTo>
                    <a:pt x="521" y="353"/>
                  </a:lnTo>
                  <a:cubicBezTo>
                    <a:pt x="526" y="348"/>
                    <a:pt x="526" y="337"/>
                    <a:pt x="521" y="337"/>
                  </a:cubicBezTo>
                  <a:lnTo>
                    <a:pt x="455" y="291"/>
                  </a:lnTo>
                  <a:close/>
                  <a:moveTo>
                    <a:pt x="260" y="358"/>
                  </a:moveTo>
                  <a:cubicBezTo>
                    <a:pt x="209" y="358"/>
                    <a:pt x="163" y="317"/>
                    <a:pt x="163" y="266"/>
                  </a:cubicBezTo>
                  <a:cubicBezTo>
                    <a:pt x="163" y="215"/>
                    <a:pt x="209" y="174"/>
                    <a:pt x="260" y="174"/>
                  </a:cubicBezTo>
                  <a:cubicBezTo>
                    <a:pt x="311" y="174"/>
                    <a:pt x="352" y="215"/>
                    <a:pt x="352" y="266"/>
                  </a:cubicBezTo>
                  <a:cubicBezTo>
                    <a:pt x="352" y="317"/>
                    <a:pt x="311" y="358"/>
                    <a:pt x="260" y="358"/>
                  </a:cubicBezTo>
                  <a:close/>
                </a:path>
              </a:pathLst>
            </a:custGeom>
            <a:solidFill>
              <a:schemeClr val="bg1"/>
            </a:solidFill>
            <a:ln>
              <a:noFill/>
            </a:ln>
            <a:effectLst/>
          </p:spPr>
          <p:txBody>
            <a:bodyPr wrap="none" anchor="ctr"/>
            <a:lstStyle/>
            <a:p>
              <a:endParaRPr lang="en-US">
                <a:solidFill>
                  <a:schemeClr val="bg1"/>
                </a:solidFill>
              </a:endParaRPr>
            </a:p>
          </p:txBody>
        </p:sp>
        <p:grpSp>
          <p:nvGrpSpPr>
            <p:cNvPr id="56" name="Group 55">
              <a:extLst>
                <a:ext uri="{FF2B5EF4-FFF2-40B4-BE49-F238E27FC236}">
                  <a16:creationId xmlns:a16="http://schemas.microsoft.com/office/drawing/2014/main" id="{2A5DFD38-09E6-4768-B611-B9A641DDDBBA}"/>
                </a:ext>
              </a:extLst>
            </p:cNvPr>
            <p:cNvGrpSpPr/>
            <p:nvPr/>
          </p:nvGrpSpPr>
          <p:grpSpPr>
            <a:xfrm>
              <a:off x="5489657" y="1018775"/>
              <a:ext cx="2920126" cy="726353"/>
              <a:chOff x="5489657" y="1018775"/>
              <a:chExt cx="2920126" cy="726353"/>
            </a:xfrm>
          </p:grpSpPr>
          <p:sp>
            <p:nvSpPr>
              <p:cNvPr id="44" name="TextBox 43">
                <a:extLst>
                  <a:ext uri="{FF2B5EF4-FFF2-40B4-BE49-F238E27FC236}">
                    <a16:creationId xmlns:a16="http://schemas.microsoft.com/office/drawing/2014/main" id="{D105691D-7454-44F1-8302-17747F07B283}"/>
                  </a:ext>
                </a:extLst>
              </p:cNvPr>
              <p:cNvSpPr txBox="1"/>
              <p:nvPr/>
            </p:nvSpPr>
            <p:spPr>
              <a:xfrm rot="21600000">
                <a:off x="7670947" y="1018775"/>
                <a:ext cx="738836" cy="726353"/>
              </a:xfrm>
              <a:prstGeom prst="rect">
                <a:avLst/>
              </a:prstGeom>
              <a:noFill/>
            </p:spPr>
            <p:txBody>
              <a:bodyPr wrap="square" rtlCol="0">
                <a:spAutoFit/>
              </a:bodyPr>
              <a:lstStyle/>
              <a:p>
                <a:pPr algn="ctr" defTabSz="1219170">
                  <a:spcBef>
                    <a:spcPct val="20000"/>
                  </a:spcBef>
                  <a:defRPr/>
                </a:pPr>
                <a:r>
                  <a:rPr lang="en-US" sz="2800" dirty="0">
                    <a:solidFill>
                      <a:schemeClr val="bg1"/>
                    </a:solidFill>
                    <a:latin typeface="Bernard MT Condensed" panose="02050806060905020404" pitchFamily="18" charset="0"/>
                  </a:rPr>
                  <a:t>01</a:t>
                </a:r>
              </a:p>
              <a:p>
                <a:pPr algn="ctr" defTabSz="1219170">
                  <a:spcBef>
                    <a:spcPct val="20000"/>
                  </a:spcBef>
                  <a:defRPr/>
                </a:pPr>
                <a:r>
                  <a:rPr lang="en-US" sz="1000" b="1" dirty="0">
                    <a:solidFill>
                      <a:schemeClr val="bg1"/>
                    </a:solidFill>
                    <a:latin typeface="Candara" panose="020E0502030303020204" pitchFamily="34" charset="0"/>
                  </a:rPr>
                  <a:t>OPTION</a:t>
                </a:r>
              </a:p>
            </p:txBody>
          </p:sp>
          <p:sp>
            <p:nvSpPr>
              <p:cNvPr id="52" name="TextBox 51">
                <a:extLst>
                  <a:ext uri="{FF2B5EF4-FFF2-40B4-BE49-F238E27FC236}">
                    <a16:creationId xmlns:a16="http://schemas.microsoft.com/office/drawing/2014/main" id="{3E62AD26-3587-4DD2-B958-CE604DD1C3A7}"/>
                  </a:ext>
                </a:extLst>
              </p:cNvPr>
              <p:cNvSpPr txBox="1"/>
              <p:nvPr/>
            </p:nvSpPr>
            <p:spPr>
              <a:xfrm>
                <a:off x="5489657" y="1193047"/>
                <a:ext cx="2143402" cy="307777"/>
              </a:xfrm>
              <a:prstGeom prst="rect">
                <a:avLst/>
              </a:prstGeom>
              <a:noFill/>
            </p:spPr>
            <p:txBody>
              <a:bodyPr wrap="square" lIns="0" tIns="0" rIns="0" bIns="0" rtlCol="0" anchor="t">
                <a:spAutoFit/>
              </a:bodyPr>
              <a:lstStyle/>
              <a:p>
                <a:pPr algn="ctr"/>
                <a:r>
                  <a:rPr lang="en-US" sz="2000" dirty="0">
                    <a:solidFill>
                      <a:schemeClr val="bg1"/>
                    </a:solidFill>
                    <a:latin typeface="Bernard MT Condensed" panose="02050806060905020404" pitchFamily="18" charset="0"/>
                  </a:rPr>
                  <a:t>LOREM IPSUM 01</a:t>
                </a:r>
              </a:p>
            </p:txBody>
          </p:sp>
        </p:grpSp>
      </p:grpSp>
      <p:grpSp>
        <p:nvGrpSpPr>
          <p:cNvPr id="3" name="Group 2">
            <a:extLst>
              <a:ext uri="{FF2B5EF4-FFF2-40B4-BE49-F238E27FC236}">
                <a16:creationId xmlns:a16="http://schemas.microsoft.com/office/drawing/2014/main" id="{1854B191-B6B4-4403-80E6-3AB80BA48C9A}"/>
              </a:ext>
            </a:extLst>
          </p:cNvPr>
          <p:cNvGrpSpPr/>
          <p:nvPr/>
        </p:nvGrpSpPr>
        <p:grpSpPr>
          <a:xfrm>
            <a:off x="4330640" y="2377817"/>
            <a:ext cx="3433537" cy="726353"/>
            <a:chOff x="4330640" y="2377817"/>
            <a:chExt cx="3433537" cy="726353"/>
          </a:xfrm>
        </p:grpSpPr>
        <p:sp>
          <p:nvSpPr>
            <p:cNvPr id="48" name="Freeform 6">
              <a:extLst>
                <a:ext uri="{FF2B5EF4-FFF2-40B4-BE49-F238E27FC236}">
                  <a16:creationId xmlns:a16="http://schemas.microsoft.com/office/drawing/2014/main" id="{3788EC20-C666-41E9-A5EE-A620A638ACFF}"/>
                </a:ext>
              </a:extLst>
            </p:cNvPr>
            <p:cNvSpPr>
              <a:spLocks noChangeAspect="1" noChangeArrowheads="1"/>
            </p:cNvSpPr>
            <p:nvPr/>
          </p:nvSpPr>
          <p:spPr bwMode="auto">
            <a:xfrm rot="21480000">
              <a:off x="4330640" y="2527337"/>
              <a:ext cx="317372" cy="441147"/>
            </a:xfrm>
            <a:custGeom>
              <a:avLst/>
              <a:gdLst>
                <a:gd name="T0" fmla="*/ 223 w 442"/>
                <a:gd name="T1" fmla="*/ 79 h 612"/>
                <a:gd name="T2" fmla="*/ 223 w 442"/>
                <a:gd name="T3" fmla="*/ 0 h 612"/>
                <a:gd name="T4" fmla="*/ 111 w 442"/>
                <a:gd name="T5" fmla="*/ 111 h 612"/>
                <a:gd name="T6" fmla="*/ 223 w 442"/>
                <a:gd name="T7" fmla="*/ 223 h 612"/>
                <a:gd name="T8" fmla="*/ 223 w 442"/>
                <a:gd name="T9" fmla="*/ 138 h 612"/>
                <a:gd name="T10" fmla="*/ 387 w 442"/>
                <a:gd name="T11" fmla="*/ 303 h 612"/>
                <a:gd name="T12" fmla="*/ 366 w 442"/>
                <a:gd name="T13" fmla="*/ 382 h 612"/>
                <a:gd name="T14" fmla="*/ 409 w 442"/>
                <a:gd name="T15" fmla="*/ 425 h 612"/>
                <a:gd name="T16" fmla="*/ 441 w 442"/>
                <a:gd name="T17" fmla="*/ 303 h 612"/>
                <a:gd name="T18" fmla="*/ 223 w 442"/>
                <a:gd name="T19" fmla="*/ 79 h 612"/>
                <a:gd name="T20" fmla="*/ 223 w 442"/>
                <a:gd name="T21" fmla="*/ 473 h 612"/>
                <a:gd name="T22" fmla="*/ 53 w 442"/>
                <a:gd name="T23" fmla="*/ 303 h 612"/>
                <a:gd name="T24" fmla="*/ 74 w 442"/>
                <a:gd name="T25" fmla="*/ 228 h 612"/>
                <a:gd name="T26" fmla="*/ 31 w 442"/>
                <a:gd name="T27" fmla="*/ 186 h 612"/>
                <a:gd name="T28" fmla="*/ 0 w 442"/>
                <a:gd name="T29" fmla="*/ 303 h 612"/>
                <a:gd name="T30" fmla="*/ 223 w 442"/>
                <a:gd name="T31" fmla="*/ 526 h 612"/>
                <a:gd name="T32" fmla="*/ 223 w 442"/>
                <a:gd name="T33" fmla="*/ 611 h 612"/>
                <a:gd name="T34" fmla="*/ 329 w 442"/>
                <a:gd name="T35" fmla="*/ 499 h 612"/>
                <a:gd name="T36" fmla="*/ 223 w 442"/>
                <a:gd name="T37" fmla="*/ 388 h 612"/>
                <a:gd name="T38" fmla="*/ 223 w 442"/>
                <a:gd name="T39" fmla="*/ 473 h 6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442" h="612">
                  <a:moveTo>
                    <a:pt x="223" y="79"/>
                  </a:moveTo>
                  <a:lnTo>
                    <a:pt x="223" y="0"/>
                  </a:lnTo>
                  <a:lnTo>
                    <a:pt x="111" y="111"/>
                  </a:lnTo>
                  <a:lnTo>
                    <a:pt x="223" y="223"/>
                  </a:lnTo>
                  <a:lnTo>
                    <a:pt x="223" y="138"/>
                  </a:lnTo>
                  <a:cubicBezTo>
                    <a:pt x="313" y="138"/>
                    <a:pt x="387" y="212"/>
                    <a:pt x="387" y="303"/>
                  </a:cubicBezTo>
                  <a:cubicBezTo>
                    <a:pt x="387" y="329"/>
                    <a:pt x="377" y="361"/>
                    <a:pt x="366" y="382"/>
                  </a:cubicBezTo>
                  <a:lnTo>
                    <a:pt x="409" y="425"/>
                  </a:lnTo>
                  <a:cubicBezTo>
                    <a:pt x="430" y="388"/>
                    <a:pt x="441" y="350"/>
                    <a:pt x="441" y="303"/>
                  </a:cubicBezTo>
                  <a:cubicBezTo>
                    <a:pt x="441" y="180"/>
                    <a:pt x="345" y="79"/>
                    <a:pt x="223" y="79"/>
                  </a:cubicBezTo>
                  <a:close/>
                  <a:moveTo>
                    <a:pt x="223" y="473"/>
                  </a:moveTo>
                  <a:cubicBezTo>
                    <a:pt x="127" y="473"/>
                    <a:pt x="53" y="393"/>
                    <a:pt x="53" y="303"/>
                  </a:cubicBezTo>
                  <a:cubicBezTo>
                    <a:pt x="53" y="276"/>
                    <a:pt x="63" y="249"/>
                    <a:pt x="74" y="228"/>
                  </a:cubicBezTo>
                  <a:lnTo>
                    <a:pt x="31" y="186"/>
                  </a:lnTo>
                  <a:cubicBezTo>
                    <a:pt x="10" y="223"/>
                    <a:pt x="0" y="260"/>
                    <a:pt x="0" y="303"/>
                  </a:cubicBezTo>
                  <a:cubicBezTo>
                    <a:pt x="0" y="425"/>
                    <a:pt x="101" y="526"/>
                    <a:pt x="223" y="526"/>
                  </a:cubicBezTo>
                  <a:lnTo>
                    <a:pt x="223" y="611"/>
                  </a:lnTo>
                  <a:lnTo>
                    <a:pt x="329" y="499"/>
                  </a:lnTo>
                  <a:lnTo>
                    <a:pt x="223" y="388"/>
                  </a:lnTo>
                  <a:lnTo>
                    <a:pt x="223" y="473"/>
                  </a:lnTo>
                  <a:close/>
                </a:path>
              </a:pathLst>
            </a:custGeom>
            <a:solidFill>
              <a:schemeClr val="bg1"/>
            </a:solidFill>
            <a:ln>
              <a:noFill/>
            </a:ln>
            <a:effectLst/>
          </p:spPr>
          <p:txBody>
            <a:bodyPr wrap="none" anchor="ctr"/>
            <a:lstStyle/>
            <a:p>
              <a:endParaRPr lang="en-US">
                <a:solidFill>
                  <a:schemeClr val="bg1"/>
                </a:solidFill>
              </a:endParaRPr>
            </a:p>
          </p:txBody>
        </p:sp>
        <p:grpSp>
          <p:nvGrpSpPr>
            <p:cNvPr id="57" name="Group 56">
              <a:extLst>
                <a:ext uri="{FF2B5EF4-FFF2-40B4-BE49-F238E27FC236}">
                  <a16:creationId xmlns:a16="http://schemas.microsoft.com/office/drawing/2014/main" id="{C6D1705D-6474-4696-8D6C-08AB755483FB}"/>
                </a:ext>
              </a:extLst>
            </p:cNvPr>
            <p:cNvGrpSpPr/>
            <p:nvPr/>
          </p:nvGrpSpPr>
          <p:grpSpPr>
            <a:xfrm>
              <a:off x="4842194" y="2377817"/>
              <a:ext cx="2921983" cy="726353"/>
              <a:chOff x="4842194" y="2377817"/>
              <a:chExt cx="2921983" cy="726353"/>
            </a:xfrm>
          </p:grpSpPr>
          <p:sp>
            <p:nvSpPr>
              <p:cNvPr id="49" name="TextBox 48">
                <a:extLst>
                  <a:ext uri="{FF2B5EF4-FFF2-40B4-BE49-F238E27FC236}">
                    <a16:creationId xmlns:a16="http://schemas.microsoft.com/office/drawing/2014/main" id="{E81847F4-58D4-4AA1-90DE-09CC9A4D9FC7}"/>
                  </a:ext>
                </a:extLst>
              </p:cNvPr>
              <p:cNvSpPr txBox="1"/>
              <p:nvPr/>
            </p:nvSpPr>
            <p:spPr>
              <a:xfrm rot="21600000">
                <a:off x="7025341" y="2377817"/>
                <a:ext cx="738836" cy="726353"/>
              </a:xfrm>
              <a:prstGeom prst="rect">
                <a:avLst/>
              </a:prstGeom>
              <a:noFill/>
            </p:spPr>
            <p:txBody>
              <a:bodyPr wrap="square" rtlCol="0">
                <a:spAutoFit/>
              </a:bodyPr>
              <a:lstStyle/>
              <a:p>
                <a:pPr algn="ctr" defTabSz="1219170">
                  <a:spcBef>
                    <a:spcPct val="20000"/>
                  </a:spcBef>
                  <a:defRPr/>
                </a:pPr>
                <a:r>
                  <a:rPr lang="en-US" sz="2800" dirty="0">
                    <a:solidFill>
                      <a:schemeClr val="bg1"/>
                    </a:solidFill>
                    <a:latin typeface="Bernard MT Condensed" panose="02050806060905020404" pitchFamily="18" charset="0"/>
                  </a:rPr>
                  <a:t>02</a:t>
                </a:r>
              </a:p>
              <a:p>
                <a:pPr algn="ctr" defTabSz="1219170">
                  <a:spcBef>
                    <a:spcPct val="20000"/>
                  </a:spcBef>
                  <a:defRPr/>
                </a:pPr>
                <a:r>
                  <a:rPr lang="en-US" sz="1000" b="1" dirty="0">
                    <a:solidFill>
                      <a:schemeClr val="bg1"/>
                    </a:solidFill>
                    <a:latin typeface="Candara" panose="020E0502030303020204" pitchFamily="34" charset="0"/>
                  </a:rPr>
                  <a:t>OPTION</a:t>
                </a:r>
              </a:p>
            </p:txBody>
          </p:sp>
          <p:sp>
            <p:nvSpPr>
              <p:cNvPr id="53" name="TextBox 52">
                <a:extLst>
                  <a:ext uri="{FF2B5EF4-FFF2-40B4-BE49-F238E27FC236}">
                    <a16:creationId xmlns:a16="http://schemas.microsoft.com/office/drawing/2014/main" id="{6F9CE204-ED4F-492F-BD44-E133AEAD327B}"/>
                  </a:ext>
                </a:extLst>
              </p:cNvPr>
              <p:cNvSpPr txBox="1"/>
              <p:nvPr/>
            </p:nvSpPr>
            <p:spPr>
              <a:xfrm>
                <a:off x="4842194" y="2574179"/>
                <a:ext cx="2143402" cy="307777"/>
              </a:xfrm>
              <a:prstGeom prst="rect">
                <a:avLst/>
              </a:prstGeom>
              <a:noFill/>
            </p:spPr>
            <p:txBody>
              <a:bodyPr wrap="square" lIns="0" tIns="0" rIns="0" bIns="0" rtlCol="0" anchor="t">
                <a:spAutoFit/>
              </a:bodyPr>
              <a:lstStyle/>
              <a:p>
                <a:pPr algn="ctr"/>
                <a:r>
                  <a:rPr lang="en-US" sz="2000" dirty="0">
                    <a:solidFill>
                      <a:schemeClr val="bg1"/>
                    </a:solidFill>
                    <a:latin typeface="Bernard MT Condensed" panose="02050806060905020404" pitchFamily="18" charset="0"/>
                  </a:rPr>
                  <a:t>LOREM IPSUM 02</a:t>
                </a:r>
              </a:p>
            </p:txBody>
          </p:sp>
        </p:grpSp>
      </p:grpSp>
      <p:grpSp>
        <p:nvGrpSpPr>
          <p:cNvPr id="4" name="Group 3">
            <a:extLst>
              <a:ext uri="{FF2B5EF4-FFF2-40B4-BE49-F238E27FC236}">
                <a16:creationId xmlns:a16="http://schemas.microsoft.com/office/drawing/2014/main" id="{30C2664F-38EF-40BF-A0D7-98D4A8E67CCA}"/>
              </a:ext>
            </a:extLst>
          </p:cNvPr>
          <p:cNvGrpSpPr/>
          <p:nvPr/>
        </p:nvGrpSpPr>
        <p:grpSpPr>
          <a:xfrm>
            <a:off x="3741960" y="3785164"/>
            <a:ext cx="3377794" cy="726353"/>
            <a:chOff x="3741960" y="3785164"/>
            <a:chExt cx="3377794" cy="726353"/>
          </a:xfrm>
        </p:grpSpPr>
        <p:sp>
          <p:nvSpPr>
            <p:cNvPr id="46" name="Freeform 17">
              <a:extLst>
                <a:ext uri="{FF2B5EF4-FFF2-40B4-BE49-F238E27FC236}">
                  <a16:creationId xmlns:a16="http://schemas.microsoft.com/office/drawing/2014/main" id="{503BD8B9-00C4-4069-B3C2-F52F135E6F6F}"/>
                </a:ext>
              </a:extLst>
            </p:cNvPr>
            <p:cNvSpPr>
              <a:spLocks noChangeAspect="1" noChangeArrowheads="1"/>
            </p:cNvSpPr>
            <p:nvPr/>
          </p:nvSpPr>
          <p:spPr bwMode="auto">
            <a:xfrm rot="21480000">
              <a:off x="3741960" y="3992893"/>
              <a:ext cx="310897" cy="310896"/>
            </a:xfrm>
            <a:custGeom>
              <a:avLst/>
              <a:gdLst>
                <a:gd name="T0" fmla="*/ 270 w 481"/>
                <a:gd name="T1" fmla="*/ 158 h 481"/>
                <a:gd name="T2" fmla="*/ 214 w 481"/>
                <a:gd name="T3" fmla="*/ 158 h 481"/>
                <a:gd name="T4" fmla="*/ 214 w 481"/>
                <a:gd name="T5" fmla="*/ 214 h 481"/>
                <a:gd name="T6" fmla="*/ 270 w 481"/>
                <a:gd name="T7" fmla="*/ 214 h 481"/>
                <a:gd name="T8" fmla="*/ 270 w 481"/>
                <a:gd name="T9" fmla="*/ 158 h 481"/>
                <a:gd name="T10" fmla="*/ 378 w 481"/>
                <a:gd name="T11" fmla="*/ 158 h 481"/>
                <a:gd name="T12" fmla="*/ 321 w 481"/>
                <a:gd name="T13" fmla="*/ 158 h 481"/>
                <a:gd name="T14" fmla="*/ 321 w 481"/>
                <a:gd name="T15" fmla="*/ 214 h 481"/>
                <a:gd name="T16" fmla="*/ 378 w 481"/>
                <a:gd name="T17" fmla="*/ 214 h 481"/>
                <a:gd name="T18" fmla="*/ 378 w 481"/>
                <a:gd name="T19" fmla="*/ 158 h 481"/>
                <a:gd name="T20" fmla="*/ 454 w 481"/>
                <a:gd name="T21" fmla="*/ 332 h 481"/>
                <a:gd name="T22" fmla="*/ 357 w 481"/>
                <a:gd name="T23" fmla="*/ 317 h 481"/>
                <a:gd name="T24" fmla="*/ 332 w 481"/>
                <a:gd name="T25" fmla="*/ 322 h 481"/>
                <a:gd name="T26" fmla="*/ 275 w 481"/>
                <a:gd name="T27" fmla="*/ 383 h 481"/>
                <a:gd name="T28" fmla="*/ 97 w 481"/>
                <a:gd name="T29" fmla="*/ 204 h 481"/>
                <a:gd name="T30" fmla="*/ 158 w 481"/>
                <a:gd name="T31" fmla="*/ 148 h 481"/>
                <a:gd name="T32" fmla="*/ 163 w 481"/>
                <a:gd name="T33" fmla="*/ 117 h 481"/>
                <a:gd name="T34" fmla="*/ 148 w 481"/>
                <a:gd name="T35" fmla="*/ 25 h 481"/>
                <a:gd name="T36" fmla="*/ 122 w 481"/>
                <a:gd name="T37" fmla="*/ 0 h 481"/>
                <a:gd name="T38" fmla="*/ 30 w 481"/>
                <a:gd name="T39" fmla="*/ 0 h 481"/>
                <a:gd name="T40" fmla="*/ 0 w 481"/>
                <a:gd name="T41" fmla="*/ 25 h 481"/>
                <a:gd name="T42" fmla="*/ 454 w 481"/>
                <a:gd name="T43" fmla="*/ 480 h 481"/>
                <a:gd name="T44" fmla="*/ 480 w 481"/>
                <a:gd name="T45" fmla="*/ 455 h 481"/>
                <a:gd name="T46" fmla="*/ 480 w 481"/>
                <a:gd name="T47" fmla="*/ 357 h 481"/>
                <a:gd name="T48" fmla="*/ 454 w 481"/>
                <a:gd name="T49" fmla="*/ 332 h 481"/>
                <a:gd name="T50" fmla="*/ 429 w 481"/>
                <a:gd name="T51" fmla="*/ 158 h 481"/>
                <a:gd name="T52" fmla="*/ 429 w 481"/>
                <a:gd name="T53" fmla="*/ 214 h 481"/>
                <a:gd name="T54" fmla="*/ 480 w 481"/>
                <a:gd name="T55" fmla="*/ 214 h 481"/>
                <a:gd name="T56" fmla="*/ 480 w 481"/>
                <a:gd name="T57" fmla="*/ 158 h 481"/>
                <a:gd name="T58" fmla="*/ 429 w 481"/>
                <a:gd name="T59" fmla="*/ 158 h 4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481" h="481">
                  <a:moveTo>
                    <a:pt x="270" y="158"/>
                  </a:moveTo>
                  <a:lnTo>
                    <a:pt x="214" y="158"/>
                  </a:lnTo>
                  <a:lnTo>
                    <a:pt x="214" y="214"/>
                  </a:lnTo>
                  <a:lnTo>
                    <a:pt x="270" y="214"/>
                  </a:lnTo>
                  <a:lnTo>
                    <a:pt x="270" y="158"/>
                  </a:lnTo>
                  <a:close/>
                  <a:moveTo>
                    <a:pt x="378" y="158"/>
                  </a:moveTo>
                  <a:lnTo>
                    <a:pt x="321" y="158"/>
                  </a:lnTo>
                  <a:lnTo>
                    <a:pt x="321" y="214"/>
                  </a:lnTo>
                  <a:lnTo>
                    <a:pt x="378" y="214"/>
                  </a:lnTo>
                  <a:lnTo>
                    <a:pt x="378" y="158"/>
                  </a:lnTo>
                  <a:close/>
                  <a:moveTo>
                    <a:pt x="454" y="332"/>
                  </a:moveTo>
                  <a:cubicBezTo>
                    <a:pt x="424" y="332"/>
                    <a:pt x="393" y="327"/>
                    <a:pt x="357" y="317"/>
                  </a:cubicBezTo>
                  <a:cubicBezTo>
                    <a:pt x="352" y="311"/>
                    <a:pt x="342" y="317"/>
                    <a:pt x="332" y="322"/>
                  </a:cubicBezTo>
                  <a:lnTo>
                    <a:pt x="275" y="383"/>
                  </a:lnTo>
                  <a:cubicBezTo>
                    <a:pt x="199" y="342"/>
                    <a:pt x="138" y="281"/>
                    <a:pt x="97" y="204"/>
                  </a:cubicBezTo>
                  <a:lnTo>
                    <a:pt x="158" y="148"/>
                  </a:lnTo>
                  <a:cubicBezTo>
                    <a:pt x="163" y="138"/>
                    <a:pt x="168" y="127"/>
                    <a:pt x="163" y="117"/>
                  </a:cubicBezTo>
                  <a:cubicBezTo>
                    <a:pt x="153" y="92"/>
                    <a:pt x="148" y="56"/>
                    <a:pt x="148" y="25"/>
                  </a:cubicBezTo>
                  <a:cubicBezTo>
                    <a:pt x="148" y="10"/>
                    <a:pt x="138" y="0"/>
                    <a:pt x="122" y="0"/>
                  </a:cubicBezTo>
                  <a:lnTo>
                    <a:pt x="30" y="0"/>
                  </a:lnTo>
                  <a:cubicBezTo>
                    <a:pt x="10" y="0"/>
                    <a:pt x="0" y="10"/>
                    <a:pt x="0" y="25"/>
                  </a:cubicBezTo>
                  <a:cubicBezTo>
                    <a:pt x="0" y="276"/>
                    <a:pt x="204" y="480"/>
                    <a:pt x="454" y="480"/>
                  </a:cubicBezTo>
                  <a:cubicBezTo>
                    <a:pt x="470" y="480"/>
                    <a:pt x="480" y="470"/>
                    <a:pt x="480" y="455"/>
                  </a:cubicBezTo>
                  <a:lnTo>
                    <a:pt x="480" y="357"/>
                  </a:lnTo>
                  <a:cubicBezTo>
                    <a:pt x="480" y="342"/>
                    <a:pt x="470" y="332"/>
                    <a:pt x="454" y="332"/>
                  </a:cubicBezTo>
                  <a:close/>
                  <a:moveTo>
                    <a:pt x="429" y="158"/>
                  </a:moveTo>
                  <a:lnTo>
                    <a:pt x="429" y="214"/>
                  </a:lnTo>
                  <a:lnTo>
                    <a:pt x="480" y="214"/>
                  </a:lnTo>
                  <a:lnTo>
                    <a:pt x="480" y="158"/>
                  </a:lnTo>
                  <a:lnTo>
                    <a:pt x="429" y="158"/>
                  </a:lnTo>
                  <a:close/>
                </a:path>
              </a:pathLst>
            </a:custGeom>
            <a:solidFill>
              <a:schemeClr val="bg1"/>
            </a:solidFill>
            <a:ln>
              <a:noFill/>
            </a:ln>
            <a:effectLst/>
          </p:spPr>
          <p:txBody>
            <a:bodyPr wrap="none" anchor="ctr"/>
            <a:lstStyle/>
            <a:p>
              <a:endParaRPr lang="en-US">
                <a:solidFill>
                  <a:schemeClr val="bg1"/>
                </a:solidFill>
              </a:endParaRPr>
            </a:p>
          </p:txBody>
        </p:sp>
        <p:grpSp>
          <p:nvGrpSpPr>
            <p:cNvPr id="58" name="Group 57">
              <a:extLst>
                <a:ext uri="{FF2B5EF4-FFF2-40B4-BE49-F238E27FC236}">
                  <a16:creationId xmlns:a16="http://schemas.microsoft.com/office/drawing/2014/main" id="{9C7A3D18-19FE-49C1-85ED-5B1B5E1CCD9F}"/>
                </a:ext>
              </a:extLst>
            </p:cNvPr>
            <p:cNvGrpSpPr/>
            <p:nvPr/>
          </p:nvGrpSpPr>
          <p:grpSpPr>
            <a:xfrm>
              <a:off x="4257398" y="3785164"/>
              <a:ext cx="2862356" cy="726353"/>
              <a:chOff x="4257398" y="3785164"/>
              <a:chExt cx="2862356" cy="726353"/>
            </a:xfrm>
          </p:grpSpPr>
          <p:sp>
            <p:nvSpPr>
              <p:cNvPr id="50" name="TextBox 49">
                <a:extLst>
                  <a:ext uri="{FF2B5EF4-FFF2-40B4-BE49-F238E27FC236}">
                    <a16:creationId xmlns:a16="http://schemas.microsoft.com/office/drawing/2014/main" id="{E153B57C-E59C-4B75-AA6B-D8734C54C569}"/>
                  </a:ext>
                </a:extLst>
              </p:cNvPr>
              <p:cNvSpPr txBox="1"/>
              <p:nvPr/>
            </p:nvSpPr>
            <p:spPr>
              <a:xfrm rot="21600000">
                <a:off x="6380918" y="3785164"/>
                <a:ext cx="738836" cy="726353"/>
              </a:xfrm>
              <a:prstGeom prst="rect">
                <a:avLst/>
              </a:prstGeom>
              <a:noFill/>
            </p:spPr>
            <p:txBody>
              <a:bodyPr wrap="square" rtlCol="0">
                <a:spAutoFit/>
              </a:bodyPr>
              <a:lstStyle/>
              <a:p>
                <a:pPr algn="ctr" defTabSz="1219170">
                  <a:spcBef>
                    <a:spcPct val="20000"/>
                  </a:spcBef>
                  <a:defRPr/>
                </a:pPr>
                <a:r>
                  <a:rPr lang="en-US" sz="2800" dirty="0">
                    <a:solidFill>
                      <a:schemeClr val="bg1"/>
                    </a:solidFill>
                    <a:latin typeface="Bernard MT Condensed" panose="02050806060905020404" pitchFamily="18" charset="0"/>
                  </a:rPr>
                  <a:t>03</a:t>
                </a:r>
              </a:p>
              <a:p>
                <a:pPr algn="ctr" defTabSz="1219170">
                  <a:spcBef>
                    <a:spcPct val="20000"/>
                  </a:spcBef>
                  <a:defRPr/>
                </a:pPr>
                <a:r>
                  <a:rPr lang="en-US" sz="1000" b="1" dirty="0">
                    <a:solidFill>
                      <a:schemeClr val="bg1"/>
                    </a:solidFill>
                    <a:latin typeface="Candara" panose="020E0502030303020204" pitchFamily="34" charset="0"/>
                  </a:rPr>
                  <a:t>OPTION</a:t>
                </a:r>
              </a:p>
            </p:txBody>
          </p:sp>
          <p:sp>
            <p:nvSpPr>
              <p:cNvPr id="54" name="TextBox 53">
                <a:extLst>
                  <a:ext uri="{FF2B5EF4-FFF2-40B4-BE49-F238E27FC236}">
                    <a16:creationId xmlns:a16="http://schemas.microsoft.com/office/drawing/2014/main" id="{6F7B224E-E6BD-4C74-948B-D29BB84AA596}"/>
                  </a:ext>
                </a:extLst>
              </p:cNvPr>
              <p:cNvSpPr txBox="1"/>
              <p:nvPr/>
            </p:nvSpPr>
            <p:spPr>
              <a:xfrm>
                <a:off x="4257398" y="3982472"/>
                <a:ext cx="2143402" cy="307777"/>
              </a:xfrm>
              <a:prstGeom prst="rect">
                <a:avLst/>
              </a:prstGeom>
              <a:noFill/>
            </p:spPr>
            <p:txBody>
              <a:bodyPr wrap="square" lIns="0" tIns="0" rIns="0" bIns="0" rtlCol="0" anchor="t">
                <a:spAutoFit/>
              </a:bodyPr>
              <a:lstStyle/>
              <a:p>
                <a:pPr algn="ctr"/>
                <a:r>
                  <a:rPr lang="en-US" sz="2000" dirty="0">
                    <a:solidFill>
                      <a:schemeClr val="bg1"/>
                    </a:solidFill>
                    <a:latin typeface="Bernard MT Condensed" panose="02050806060905020404" pitchFamily="18" charset="0"/>
                  </a:rPr>
                  <a:t>LOREM IPSUM 03</a:t>
                </a:r>
              </a:p>
            </p:txBody>
          </p:sp>
        </p:grpSp>
      </p:grpSp>
      <p:grpSp>
        <p:nvGrpSpPr>
          <p:cNvPr id="5" name="Group 4">
            <a:extLst>
              <a:ext uri="{FF2B5EF4-FFF2-40B4-BE49-F238E27FC236}">
                <a16:creationId xmlns:a16="http://schemas.microsoft.com/office/drawing/2014/main" id="{9E7E2D38-172F-4751-BEE1-57DEBC23505A}"/>
              </a:ext>
            </a:extLst>
          </p:cNvPr>
          <p:cNvGrpSpPr/>
          <p:nvPr/>
        </p:nvGrpSpPr>
        <p:grpSpPr>
          <a:xfrm>
            <a:off x="3104690" y="5133575"/>
            <a:ext cx="3467057" cy="726353"/>
            <a:chOff x="3104690" y="5133575"/>
            <a:chExt cx="3467057" cy="726353"/>
          </a:xfrm>
        </p:grpSpPr>
        <p:sp>
          <p:nvSpPr>
            <p:cNvPr id="45" name="Freeform 18">
              <a:extLst>
                <a:ext uri="{FF2B5EF4-FFF2-40B4-BE49-F238E27FC236}">
                  <a16:creationId xmlns:a16="http://schemas.microsoft.com/office/drawing/2014/main" id="{F872C09D-55D3-4DB4-8879-A1DAD8DAE208}"/>
                </a:ext>
              </a:extLst>
            </p:cNvPr>
            <p:cNvSpPr>
              <a:spLocks noChangeAspect="1" noChangeArrowheads="1"/>
            </p:cNvSpPr>
            <p:nvPr/>
          </p:nvSpPr>
          <p:spPr bwMode="auto">
            <a:xfrm rot="21480000">
              <a:off x="3104690" y="5291817"/>
              <a:ext cx="297536" cy="409871"/>
            </a:xfrm>
            <a:custGeom>
              <a:avLst/>
              <a:gdLst>
                <a:gd name="T0" fmla="*/ 81 w 430"/>
                <a:gd name="T1" fmla="*/ 593 h 594"/>
                <a:gd name="T2" fmla="*/ 133 w 430"/>
                <a:gd name="T3" fmla="*/ 593 h 594"/>
                <a:gd name="T4" fmla="*/ 133 w 430"/>
                <a:gd name="T5" fmla="*/ 537 h 594"/>
                <a:gd name="T6" fmla="*/ 81 w 430"/>
                <a:gd name="T7" fmla="*/ 537 h 594"/>
                <a:gd name="T8" fmla="*/ 81 w 430"/>
                <a:gd name="T9" fmla="*/ 593 h 594"/>
                <a:gd name="T10" fmla="*/ 189 w 430"/>
                <a:gd name="T11" fmla="*/ 593 h 594"/>
                <a:gd name="T12" fmla="*/ 240 w 430"/>
                <a:gd name="T13" fmla="*/ 593 h 594"/>
                <a:gd name="T14" fmla="*/ 240 w 430"/>
                <a:gd name="T15" fmla="*/ 537 h 594"/>
                <a:gd name="T16" fmla="*/ 189 w 430"/>
                <a:gd name="T17" fmla="*/ 537 h 594"/>
                <a:gd name="T18" fmla="*/ 189 w 430"/>
                <a:gd name="T19" fmla="*/ 593 h 594"/>
                <a:gd name="T20" fmla="*/ 240 w 430"/>
                <a:gd name="T21" fmla="*/ 0 h 594"/>
                <a:gd name="T22" fmla="*/ 189 w 430"/>
                <a:gd name="T23" fmla="*/ 0 h 594"/>
                <a:gd name="T24" fmla="*/ 189 w 430"/>
                <a:gd name="T25" fmla="*/ 271 h 594"/>
                <a:gd name="T26" fmla="*/ 240 w 430"/>
                <a:gd name="T27" fmla="*/ 271 h 594"/>
                <a:gd name="T28" fmla="*/ 240 w 430"/>
                <a:gd name="T29" fmla="*/ 0 h 594"/>
                <a:gd name="T30" fmla="*/ 337 w 430"/>
                <a:gd name="T31" fmla="*/ 67 h 594"/>
                <a:gd name="T32" fmla="*/ 301 w 430"/>
                <a:gd name="T33" fmla="*/ 103 h 594"/>
                <a:gd name="T34" fmla="*/ 373 w 430"/>
                <a:gd name="T35" fmla="*/ 246 h 594"/>
                <a:gd name="T36" fmla="*/ 214 w 430"/>
                <a:gd name="T37" fmla="*/ 404 h 594"/>
                <a:gd name="T38" fmla="*/ 51 w 430"/>
                <a:gd name="T39" fmla="*/ 246 h 594"/>
                <a:gd name="T40" fmla="*/ 133 w 430"/>
                <a:gd name="T41" fmla="*/ 108 h 594"/>
                <a:gd name="T42" fmla="*/ 92 w 430"/>
                <a:gd name="T43" fmla="*/ 67 h 594"/>
                <a:gd name="T44" fmla="*/ 0 w 430"/>
                <a:gd name="T45" fmla="*/ 246 h 594"/>
                <a:gd name="T46" fmla="*/ 214 w 430"/>
                <a:gd name="T47" fmla="*/ 455 h 594"/>
                <a:gd name="T48" fmla="*/ 429 w 430"/>
                <a:gd name="T49" fmla="*/ 246 h 594"/>
                <a:gd name="T50" fmla="*/ 337 w 430"/>
                <a:gd name="T51" fmla="*/ 67 h 594"/>
                <a:gd name="T52" fmla="*/ 291 w 430"/>
                <a:gd name="T53" fmla="*/ 593 h 594"/>
                <a:gd name="T54" fmla="*/ 347 w 430"/>
                <a:gd name="T55" fmla="*/ 593 h 594"/>
                <a:gd name="T56" fmla="*/ 347 w 430"/>
                <a:gd name="T57" fmla="*/ 537 h 594"/>
                <a:gd name="T58" fmla="*/ 291 w 430"/>
                <a:gd name="T59" fmla="*/ 537 h 594"/>
                <a:gd name="T60" fmla="*/ 291 w 430"/>
                <a:gd name="T61" fmla="*/ 593 h 5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430" h="594">
                  <a:moveTo>
                    <a:pt x="81" y="593"/>
                  </a:moveTo>
                  <a:lnTo>
                    <a:pt x="133" y="593"/>
                  </a:lnTo>
                  <a:lnTo>
                    <a:pt x="133" y="537"/>
                  </a:lnTo>
                  <a:lnTo>
                    <a:pt x="81" y="537"/>
                  </a:lnTo>
                  <a:lnTo>
                    <a:pt x="81" y="593"/>
                  </a:lnTo>
                  <a:close/>
                  <a:moveTo>
                    <a:pt x="189" y="593"/>
                  </a:moveTo>
                  <a:lnTo>
                    <a:pt x="240" y="593"/>
                  </a:lnTo>
                  <a:lnTo>
                    <a:pt x="240" y="537"/>
                  </a:lnTo>
                  <a:lnTo>
                    <a:pt x="189" y="537"/>
                  </a:lnTo>
                  <a:lnTo>
                    <a:pt x="189" y="593"/>
                  </a:lnTo>
                  <a:close/>
                  <a:moveTo>
                    <a:pt x="240" y="0"/>
                  </a:moveTo>
                  <a:lnTo>
                    <a:pt x="189" y="0"/>
                  </a:lnTo>
                  <a:lnTo>
                    <a:pt x="189" y="271"/>
                  </a:lnTo>
                  <a:lnTo>
                    <a:pt x="240" y="271"/>
                  </a:lnTo>
                  <a:lnTo>
                    <a:pt x="240" y="0"/>
                  </a:lnTo>
                  <a:close/>
                  <a:moveTo>
                    <a:pt x="337" y="67"/>
                  </a:moveTo>
                  <a:lnTo>
                    <a:pt x="301" y="103"/>
                  </a:lnTo>
                  <a:cubicBezTo>
                    <a:pt x="342" y="133"/>
                    <a:pt x="373" y="184"/>
                    <a:pt x="373" y="246"/>
                  </a:cubicBezTo>
                  <a:cubicBezTo>
                    <a:pt x="373" y="333"/>
                    <a:pt x="301" y="404"/>
                    <a:pt x="214" y="404"/>
                  </a:cubicBezTo>
                  <a:cubicBezTo>
                    <a:pt x="127" y="404"/>
                    <a:pt x="51" y="333"/>
                    <a:pt x="51" y="246"/>
                  </a:cubicBezTo>
                  <a:cubicBezTo>
                    <a:pt x="51" y="184"/>
                    <a:pt x="87" y="133"/>
                    <a:pt x="133" y="108"/>
                  </a:cubicBezTo>
                  <a:lnTo>
                    <a:pt x="92" y="67"/>
                  </a:lnTo>
                  <a:cubicBezTo>
                    <a:pt x="35" y="108"/>
                    <a:pt x="0" y="169"/>
                    <a:pt x="0" y="246"/>
                  </a:cubicBezTo>
                  <a:cubicBezTo>
                    <a:pt x="0" y="363"/>
                    <a:pt x="97" y="455"/>
                    <a:pt x="214" y="455"/>
                  </a:cubicBezTo>
                  <a:cubicBezTo>
                    <a:pt x="332" y="455"/>
                    <a:pt x="429" y="363"/>
                    <a:pt x="429" y="246"/>
                  </a:cubicBezTo>
                  <a:cubicBezTo>
                    <a:pt x="429" y="169"/>
                    <a:pt x="388" y="108"/>
                    <a:pt x="337" y="67"/>
                  </a:cubicBezTo>
                  <a:close/>
                  <a:moveTo>
                    <a:pt x="291" y="593"/>
                  </a:moveTo>
                  <a:lnTo>
                    <a:pt x="347" y="593"/>
                  </a:lnTo>
                  <a:lnTo>
                    <a:pt x="347" y="537"/>
                  </a:lnTo>
                  <a:lnTo>
                    <a:pt x="291" y="537"/>
                  </a:lnTo>
                  <a:lnTo>
                    <a:pt x="291" y="593"/>
                  </a:lnTo>
                  <a:close/>
                </a:path>
              </a:pathLst>
            </a:custGeom>
            <a:solidFill>
              <a:schemeClr val="bg1"/>
            </a:solidFill>
            <a:ln>
              <a:noFill/>
            </a:ln>
            <a:effectLst/>
          </p:spPr>
          <p:txBody>
            <a:bodyPr wrap="none" anchor="ctr"/>
            <a:lstStyle/>
            <a:p>
              <a:endParaRPr lang="en-US">
                <a:solidFill>
                  <a:schemeClr val="bg1"/>
                </a:solidFill>
              </a:endParaRPr>
            </a:p>
          </p:txBody>
        </p:sp>
        <p:sp>
          <p:nvSpPr>
            <p:cNvPr id="51" name="TextBox 50">
              <a:extLst>
                <a:ext uri="{FF2B5EF4-FFF2-40B4-BE49-F238E27FC236}">
                  <a16:creationId xmlns:a16="http://schemas.microsoft.com/office/drawing/2014/main" id="{799FACC6-FF01-4BE0-ADF6-2F7B6CE9F993}"/>
                </a:ext>
              </a:extLst>
            </p:cNvPr>
            <p:cNvSpPr txBox="1"/>
            <p:nvPr/>
          </p:nvSpPr>
          <p:spPr>
            <a:xfrm rot="21600000">
              <a:off x="5832911" y="5133575"/>
              <a:ext cx="738836" cy="726353"/>
            </a:xfrm>
            <a:prstGeom prst="rect">
              <a:avLst/>
            </a:prstGeom>
            <a:noFill/>
          </p:spPr>
          <p:txBody>
            <a:bodyPr wrap="square" rtlCol="0">
              <a:spAutoFit/>
            </a:bodyPr>
            <a:lstStyle/>
            <a:p>
              <a:pPr algn="ctr" defTabSz="1219170">
                <a:spcBef>
                  <a:spcPct val="20000"/>
                </a:spcBef>
                <a:defRPr/>
              </a:pPr>
              <a:r>
                <a:rPr lang="en-US" sz="2800" dirty="0">
                  <a:solidFill>
                    <a:schemeClr val="bg1"/>
                  </a:solidFill>
                  <a:latin typeface="Bernard MT Condensed" panose="02050806060905020404" pitchFamily="18" charset="0"/>
                </a:rPr>
                <a:t>04</a:t>
              </a:r>
            </a:p>
            <a:p>
              <a:pPr algn="ctr" defTabSz="1219170">
                <a:spcBef>
                  <a:spcPct val="20000"/>
                </a:spcBef>
                <a:defRPr/>
              </a:pPr>
              <a:r>
                <a:rPr lang="en-US" sz="1000" b="1" dirty="0">
                  <a:solidFill>
                    <a:schemeClr val="bg1"/>
                  </a:solidFill>
                  <a:latin typeface="Candara" panose="020E0502030303020204" pitchFamily="34" charset="0"/>
                </a:rPr>
                <a:t>OPTION</a:t>
              </a:r>
            </a:p>
          </p:txBody>
        </p:sp>
        <p:sp>
          <p:nvSpPr>
            <p:cNvPr id="55" name="TextBox 54">
              <a:extLst>
                <a:ext uri="{FF2B5EF4-FFF2-40B4-BE49-F238E27FC236}">
                  <a16:creationId xmlns:a16="http://schemas.microsoft.com/office/drawing/2014/main" id="{7AE577E0-321A-4A8D-9347-4E9A5164D834}"/>
                </a:ext>
              </a:extLst>
            </p:cNvPr>
            <p:cNvSpPr txBox="1"/>
            <p:nvPr/>
          </p:nvSpPr>
          <p:spPr>
            <a:xfrm>
              <a:off x="3647798" y="5338083"/>
              <a:ext cx="2143402" cy="307777"/>
            </a:xfrm>
            <a:prstGeom prst="rect">
              <a:avLst/>
            </a:prstGeom>
            <a:noFill/>
          </p:spPr>
          <p:txBody>
            <a:bodyPr wrap="square" lIns="0" tIns="0" rIns="0" bIns="0" rtlCol="0" anchor="t">
              <a:spAutoFit/>
            </a:bodyPr>
            <a:lstStyle/>
            <a:p>
              <a:pPr algn="ctr"/>
              <a:r>
                <a:rPr lang="en-US" sz="2000" dirty="0">
                  <a:solidFill>
                    <a:schemeClr val="bg1"/>
                  </a:solidFill>
                  <a:latin typeface="Bernard MT Condensed" panose="02050806060905020404" pitchFamily="18" charset="0"/>
                </a:rPr>
                <a:t>LOREM IPSUM 04</a:t>
              </a:r>
            </a:p>
          </p:txBody>
        </p:sp>
      </p:grpSp>
      <p:pic>
        <p:nvPicPr>
          <p:cNvPr id="38" name="Picture 37">
            <a:hlinkClick r:id="rId2"/>
            <a:extLst>
              <a:ext uri="{FF2B5EF4-FFF2-40B4-BE49-F238E27FC236}">
                <a16:creationId xmlns:a16="http://schemas.microsoft.com/office/drawing/2014/main" id="{99363F87-CB3E-4D21-B5B0-403B9D81715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7840708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6"/>
                                        </p:tgtEl>
                                        <p:attrNameLst>
                                          <p:attrName>style.visibility</p:attrName>
                                        </p:attrNameLst>
                                      </p:cBhvr>
                                      <p:to>
                                        <p:strVal val="visible"/>
                                      </p:to>
                                    </p:set>
                                    <p:animEffect transition="in" filter="wipe(left)">
                                      <p:cBhvr>
                                        <p:cTn id="7" dur="500"/>
                                        <p:tgtEl>
                                          <p:spTgt spid="36"/>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35">
                                            <p:txEl>
                                              <p:pRg st="0" end="0"/>
                                            </p:txEl>
                                          </p:spTgt>
                                        </p:tgtEl>
                                        <p:attrNameLst>
                                          <p:attrName>style.visibility</p:attrName>
                                        </p:attrNameLst>
                                      </p:cBhvr>
                                      <p:to>
                                        <p:strVal val="visible"/>
                                      </p:to>
                                    </p:set>
                                    <p:animEffect transition="in" filter="fade">
                                      <p:cBhvr>
                                        <p:cTn id="11" dur="500"/>
                                        <p:tgtEl>
                                          <p:spTgt spid="35">
                                            <p:txEl>
                                              <p:pRg st="0" end="0"/>
                                            </p:txEl>
                                          </p:spTgt>
                                        </p:tgtEl>
                                      </p:cBhvr>
                                    </p:animEffect>
                                    <p:anim calcmode="lin" valueType="num">
                                      <p:cBhvr>
                                        <p:cTn id="12" dur="500" fill="hold"/>
                                        <p:tgtEl>
                                          <p:spTgt spid="35">
                                            <p:txEl>
                                              <p:pRg st="0" end="0"/>
                                            </p:txEl>
                                          </p:spTgt>
                                        </p:tgtEl>
                                        <p:attrNameLst>
                                          <p:attrName>ppt_x</p:attrName>
                                        </p:attrNameLst>
                                      </p:cBhvr>
                                      <p:tavLst>
                                        <p:tav tm="0">
                                          <p:val>
                                            <p:strVal val="#ppt_x"/>
                                          </p:val>
                                        </p:tav>
                                        <p:tav tm="100000">
                                          <p:val>
                                            <p:strVal val="#ppt_x"/>
                                          </p:val>
                                        </p:tav>
                                      </p:tavLst>
                                    </p:anim>
                                    <p:anim calcmode="lin" valueType="num">
                                      <p:cBhvr>
                                        <p:cTn id="13" dur="500" fill="hold"/>
                                        <p:tgtEl>
                                          <p:spTgt spid="35">
                                            <p:txEl>
                                              <p:pRg st="0" end="0"/>
                                            </p:txEl>
                                          </p:spTgt>
                                        </p:tgtEl>
                                        <p:attrNameLst>
                                          <p:attrName>ppt_y</p:attrName>
                                        </p:attrNameLst>
                                      </p:cBhvr>
                                      <p:tavLst>
                                        <p:tav tm="0">
                                          <p:val>
                                            <p:strVal val="#ppt_y+.1"/>
                                          </p:val>
                                        </p:tav>
                                        <p:tav tm="100000">
                                          <p:val>
                                            <p:strVal val="#ppt_y"/>
                                          </p:val>
                                        </p:tav>
                                      </p:tavLst>
                                    </p:anim>
                                  </p:childTnLst>
                                </p:cTn>
                              </p:par>
                            </p:childTnLst>
                          </p:cTn>
                        </p:par>
                        <p:par>
                          <p:cTn id="14" fill="hold">
                            <p:stCondLst>
                              <p:cond delay="1000"/>
                            </p:stCondLst>
                            <p:childTnLst>
                              <p:par>
                                <p:cTn id="15" presetID="42" presetClass="entr" presetSubtype="0" fill="hold" grpId="0" nodeType="afterEffect">
                                  <p:stCondLst>
                                    <p:cond delay="0"/>
                                  </p:stCondLst>
                                  <p:childTnLst>
                                    <p:set>
                                      <p:cBhvr>
                                        <p:cTn id="16" dur="1" fill="hold">
                                          <p:stCondLst>
                                            <p:cond delay="0"/>
                                          </p:stCondLst>
                                        </p:cTn>
                                        <p:tgtEl>
                                          <p:spTgt spid="35">
                                            <p:txEl>
                                              <p:pRg st="2" end="2"/>
                                            </p:txEl>
                                          </p:spTgt>
                                        </p:tgtEl>
                                        <p:attrNameLst>
                                          <p:attrName>style.visibility</p:attrName>
                                        </p:attrNameLst>
                                      </p:cBhvr>
                                      <p:to>
                                        <p:strVal val="visible"/>
                                      </p:to>
                                    </p:set>
                                    <p:animEffect transition="in" filter="fade">
                                      <p:cBhvr>
                                        <p:cTn id="17" dur="500"/>
                                        <p:tgtEl>
                                          <p:spTgt spid="35">
                                            <p:txEl>
                                              <p:pRg st="2" end="2"/>
                                            </p:txEl>
                                          </p:spTgt>
                                        </p:tgtEl>
                                      </p:cBhvr>
                                    </p:animEffect>
                                    <p:anim calcmode="lin" valueType="num">
                                      <p:cBhvr>
                                        <p:cTn id="18" dur="500" fill="hold"/>
                                        <p:tgtEl>
                                          <p:spTgt spid="35">
                                            <p:txEl>
                                              <p:pRg st="2" end="2"/>
                                            </p:txEl>
                                          </p:spTgt>
                                        </p:tgtEl>
                                        <p:attrNameLst>
                                          <p:attrName>ppt_x</p:attrName>
                                        </p:attrNameLst>
                                      </p:cBhvr>
                                      <p:tavLst>
                                        <p:tav tm="0">
                                          <p:val>
                                            <p:strVal val="#ppt_x"/>
                                          </p:val>
                                        </p:tav>
                                        <p:tav tm="100000">
                                          <p:val>
                                            <p:strVal val="#ppt_x"/>
                                          </p:val>
                                        </p:tav>
                                      </p:tavLst>
                                    </p:anim>
                                    <p:anim calcmode="lin" valueType="num">
                                      <p:cBhvr>
                                        <p:cTn id="19" dur="500" fill="hold"/>
                                        <p:tgtEl>
                                          <p:spTgt spid="35">
                                            <p:txEl>
                                              <p:pRg st="2" end="2"/>
                                            </p:txEl>
                                          </p:spTgt>
                                        </p:tgtEl>
                                        <p:attrNameLst>
                                          <p:attrName>ppt_y</p:attrName>
                                        </p:attrNameLst>
                                      </p:cBhvr>
                                      <p:tavLst>
                                        <p:tav tm="0">
                                          <p:val>
                                            <p:strVal val="#ppt_y+.1"/>
                                          </p:val>
                                        </p:tav>
                                        <p:tav tm="100000">
                                          <p:val>
                                            <p:strVal val="#ppt_y"/>
                                          </p:val>
                                        </p:tav>
                                      </p:tavLst>
                                    </p:anim>
                                  </p:childTnLst>
                                </p:cTn>
                              </p:par>
                            </p:childTnLst>
                          </p:cTn>
                        </p:par>
                        <p:par>
                          <p:cTn id="20" fill="hold">
                            <p:stCondLst>
                              <p:cond delay="1500"/>
                            </p:stCondLst>
                            <p:childTnLst>
                              <p:par>
                                <p:cTn id="21" presetID="42" presetClass="entr" presetSubtype="0" fill="hold" grpId="0" nodeType="afterEffect">
                                  <p:stCondLst>
                                    <p:cond delay="0"/>
                                  </p:stCondLst>
                                  <p:childTnLst>
                                    <p:set>
                                      <p:cBhvr>
                                        <p:cTn id="22" dur="1" fill="hold">
                                          <p:stCondLst>
                                            <p:cond delay="0"/>
                                          </p:stCondLst>
                                        </p:cTn>
                                        <p:tgtEl>
                                          <p:spTgt spid="35">
                                            <p:txEl>
                                              <p:pRg st="3" end="3"/>
                                            </p:txEl>
                                          </p:spTgt>
                                        </p:tgtEl>
                                        <p:attrNameLst>
                                          <p:attrName>style.visibility</p:attrName>
                                        </p:attrNameLst>
                                      </p:cBhvr>
                                      <p:to>
                                        <p:strVal val="visible"/>
                                      </p:to>
                                    </p:set>
                                    <p:animEffect transition="in" filter="fade">
                                      <p:cBhvr>
                                        <p:cTn id="23" dur="500"/>
                                        <p:tgtEl>
                                          <p:spTgt spid="35">
                                            <p:txEl>
                                              <p:pRg st="3" end="3"/>
                                            </p:txEl>
                                          </p:spTgt>
                                        </p:tgtEl>
                                      </p:cBhvr>
                                    </p:animEffect>
                                    <p:anim calcmode="lin" valueType="num">
                                      <p:cBhvr>
                                        <p:cTn id="24" dur="500" fill="hold"/>
                                        <p:tgtEl>
                                          <p:spTgt spid="35">
                                            <p:txEl>
                                              <p:pRg st="3" end="3"/>
                                            </p:txEl>
                                          </p:spTgt>
                                        </p:tgtEl>
                                        <p:attrNameLst>
                                          <p:attrName>ppt_x</p:attrName>
                                        </p:attrNameLst>
                                      </p:cBhvr>
                                      <p:tavLst>
                                        <p:tav tm="0">
                                          <p:val>
                                            <p:strVal val="#ppt_x"/>
                                          </p:val>
                                        </p:tav>
                                        <p:tav tm="100000">
                                          <p:val>
                                            <p:strVal val="#ppt_x"/>
                                          </p:val>
                                        </p:tav>
                                      </p:tavLst>
                                    </p:anim>
                                    <p:anim calcmode="lin" valueType="num">
                                      <p:cBhvr>
                                        <p:cTn id="25" dur="500" fill="hold"/>
                                        <p:tgtEl>
                                          <p:spTgt spid="35">
                                            <p:txEl>
                                              <p:pRg st="3" end="3"/>
                                            </p:txEl>
                                          </p:spTgt>
                                        </p:tgtEl>
                                        <p:attrNameLst>
                                          <p:attrName>ppt_y</p:attrName>
                                        </p:attrNameLst>
                                      </p:cBhvr>
                                      <p:tavLst>
                                        <p:tav tm="0">
                                          <p:val>
                                            <p:strVal val="#ppt_y+.1"/>
                                          </p:val>
                                        </p:tav>
                                        <p:tav tm="100000">
                                          <p:val>
                                            <p:strVal val="#ppt_y"/>
                                          </p:val>
                                        </p:tav>
                                      </p:tavLst>
                                    </p:anim>
                                  </p:childTnLst>
                                </p:cTn>
                              </p:par>
                            </p:childTnLst>
                          </p:cTn>
                        </p:par>
                        <p:par>
                          <p:cTn id="26" fill="hold">
                            <p:stCondLst>
                              <p:cond delay="2000"/>
                            </p:stCondLst>
                            <p:childTnLst>
                              <p:par>
                                <p:cTn id="27" presetID="42" presetClass="entr" presetSubtype="0" fill="hold" grpId="0" nodeType="afterEffect">
                                  <p:stCondLst>
                                    <p:cond delay="0"/>
                                  </p:stCondLst>
                                  <p:childTnLst>
                                    <p:set>
                                      <p:cBhvr>
                                        <p:cTn id="28" dur="1" fill="hold">
                                          <p:stCondLst>
                                            <p:cond delay="0"/>
                                          </p:stCondLst>
                                        </p:cTn>
                                        <p:tgtEl>
                                          <p:spTgt spid="37">
                                            <p:txEl>
                                              <p:pRg st="0" end="0"/>
                                            </p:txEl>
                                          </p:spTgt>
                                        </p:tgtEl>
                                        <p:attrNameLst>
                                          <p:attrName>style.visibility</p:attrName>
                                        </p:attrNameLst>
                                      </p:cBhvr>
                                      <p:to>
                                        <p:strVal val="visible"/>
                                      </p:to>
                                    </p:set>
                                    <p:animEffect transition="in" filter="fade">
                                      <p:cBhvr>
                                        <p:cTn id="29" dur="500"/>
                                        <p:tgtEl>
                                          <p:spTgt spid="37">
                                            <p:txEl>
                                              <p:pRg st="0" end="0"/>
                                            </p:txEl>
                                          </p:spTgt>
                                        </p:tgtEl>
                                      </p:cBhvr>
                                    </p:animEffect>
                                    <p:anim calcmode="lin" valueType="num">
                                      <p:cBhvr>
                                        <p:cTn id="30" dur="500" fill="hold"/>
                                        <p:tgtEl>
                                          <p:spTgt spid="37">
                                            <p:txEl>
                                              <p:pRg st="0" end="0"/>
                                            </p:txEl>
                                          </p:spTgt>
                                        </p:tgtEl>
                                        <p:attrNameLst>
                                          <p:attrName>ppt_x</p:attrName>
                                        </p:attrNameLst>
                                      </p:cBhvr>
                                      <p:tavLst>
                                        <p:tav tm="0">
                                          <p:val>
                                            <p:strVal val="#ppt_x"/>
                                          </p:val>
                                        </p:tav>
                                        <p:tav tm="100000">
                                          <p:val>
                                            <p:strVal val="#ppt_x"/>
                                          </p:val>
                                        </p:tav>
                                      </p:tavLst>
                                    </p:anim>
                                    <p:anim calcmode="lin" valueType="num">
                                      <p:cBhvr>
                                        <p:cTn id="31" dur="500" fill="hold"/>
                                        <p:tgtEl>
                                          <p:spTgt spid="37">
                                            <p:txEl>
                                              <p:pRg st="0" end="0"/>
                                            </p:txEl>
                                          </p:spTgt>
                                        </p:tgtEl>
                                        <p:attrNameLst>
                                          <p:attrName>ppt_y</p:attrName>
                                        </p:attrNameLst>
                                      </p:cBhvr>
                                      <p:tavLst>
                                        <p:tav tm="0">
                                          <p:val>
                                            <p:strVal val="#ppt_y+.1"/>
                                          </p:val>
                                        </p:tav>
                                        <p:tav tm="100000">
                                          <p:val>
                                            <p:strVal val="#ppt_y"/>
                                          </p:val>
                                        </p:tav>
                                      </p:tavLst>
                                    </p:anim>
                                  </p:childTnLst>
                                </p:cTn>
                              </p:par>
                            </p:childTnLst>
                          </p:cTn>
                        </p:par>
                        <p:par>
                          <p:cTn id="32" fill="hold">
                            <p:stCondLst>
                              <p:cond delay="2500"/>
                            </p:stCondLst>
                            <p:childTnLst>
                              <p:par>
                                <p:cTn id="33" presetID="42" presetClass="entr" presetSubtype="0" fill="hold" grpId="0" nodeType="afterEffect">
                                  <p:stCondLst>
                                    <p:cond delay="0"/>
                                  </p:stCondLst>
                                  <p:childTnLst>
                                    <p:set>
                                      <p:cBhvr>
                                        <p:cTn id="34" dur="1" fill="hold">
                                          <p:stCondLst>
                                            <p:cond delay="0"/>
                                          </p:stCondLst>
                                        </p:cTn>
                                        <p:tgtEl>
                                          <p:spTgt spid="37">
                                            <p:txEl>
                                              <p:pRg st="2" end="2"/>
                                            </p:txEl>
                                          </p:spTgt>
                                        </p:tgtEl>
                                        <p:attrNameLst>
                                          <p:attrName>style.visibility</p:attrName>
                                        </p:attrNameLst>
                                      </p:cBhvr>
                                      <p:to>
                                        <p:strVal val="visible"/>
                                      </p:to>
                                    </p:set>
                                    <p:animEffect transition="in" filter="fade">
                                      <p:cBhvr>
                                        <p:cTn id="35" dur="500"/>
                                        <p:tgtEl>
                                          <p:spTgt spid="37">
                                            <p:txEl>
                                              <p:pRg st="2" end="2"/>
                                            </p:txEl>
                                          </p:spTgt>
                                        </p:tgtEl>
                                      </p:cBhvr>
                                    </p:animEffect>
                                    <p:anim calcmode="lin" valueType="num">
                                      <p:cBhvr>
                                        <p:cTn id="36" dur="500" fill="hold"/>
                                        <p:tgtEl>
                                          <p:spTgt spid="37">
                                            <p:txEl>
                                              <p:pRg st="2" end="2"/>
                                            </p:txEl>
                                          </p:spTgt>
                                        </p:tgtEl>
                                        <p:attrNameLst>
                                          <p:attrName>ppt_x</p:attrName>
                                        </p:attrNameLst>
                                      </p:cBhvr>
                                      <p:tavLst>
                                        <p:tav tm="0">
                                          <p:val>
                                            <p:strVal val="#ppt_x"/>
                                          </p:val>
                                        </p:tav>
                                        <p:tav tm="100000">
                                          <p:val>
                                            <p:strVal val="#ppt_x"/>
                                          </p:val>
                                        </p:tav>
                                      </p:tavLst>
                                    </p:anim>
                                    <p:anim calcmode="lin" valueType="num">
                                      <p:cBhvr>
                                        <p:cTn id="37" dur="500" fill="hold"/>
                                        <p:tgtEl>
                                          <p:spTgt spid="37">
                                            <p:txEl>
                                              <p:pRg st="2" end="2"/>
                                            </p:txEl>
                                          </p:spTgt>
                                        </p:tgtEl>
                                        <p:attrNameLst>
                                          <p:attrName>ppt_y</p:attrName>
                                        </p:attrNameLst>
                                      </p:cBhvr>
                                      <p:tavLst>
                                        <p:tav tm="0">
                                          <p:val>
                                            <p:strVal val="#ppt_y+.1"/>
                                          </p:val>
                                        </p:tav>
                                        <p:tav tm="100000">
                                          <p:val>
                                            <p:strVal val="#ppt_y"/>
                                          </p:val>
                                        </p:tav>
                                      </p:tavLst>
                                    </p:anim>
                                  </p:childTnLst>
                                </p:cTn>
                              </p:par>
                            </p:childTnLst>
                          </p:cTn>
                        </p:par>
                        <p:par>
                          <p:cTn id="38" fill="hold">
                            <p:stCondLst>
                              <p:cond delay="3000"/>
                            </p:stCondLst>
                            <p:childTnLst>
                              <p:par>
                                <p:cTn id="39" presetID="42" presetClass="entr" presetSubtype="0" fill="hold" grpId="0" nodeType="afterEffect">
                                  <p:stCondLst>
                                    <p:cond delay="0"/>
                                  </p:stCondLst>
                                  <p:childTnLst>
                                    <p:set>
                                      <p:cBhvr>
                                        <p:cTn id="40" dur="1" fill="hold">
                                          <p:stCondLst>
                                            <p:cond delay="0"/>
                                          </p:stCondLst>
                                        </p:cTn>
                                        <p:tgtEl>
                                          <p:spTgt spid="37">
                                            <p:txEl>
                                              <p:pRg st="4" end="4"/>
                                            </p:txEl>
                                          </p:spTgt>
                                        </p:tgtEl>
                                        <p:attrNameLst>
                                          <p:attrName>style.visibility</p:attrName>
                                        </p:attrNameLst>
                                      </p:cBhvr>
                                      <p:to>
                                        <p:strVal val="visible"/>
                                      </p:to>
                                    </p:set>
                                    <p:animEffect transition="in" filter="fade">
                                      <p:cBhvr>
                                        <p:cTn id="41" dur="500"/>
                                        <p:tgtEl>
                                          <p:spTgt spid="37">
                                            <p:txEl>
                                              <p:pRg st="4" end="4"/>
                                            </p:txEl>
                                          </p:spTgt>
                                        </p:tgtEl>
                                      </p:cBhvr>
                                    </p:animEffect>
                                    <p:anim calcmode="lin" valueType="num">
                                      <p:cBhvr>
                                        <p:cTn id="42" dur="500" fill="hold"/>
                                        <p:tgtEl>
                                          <p:spTgt spid="37">
                                            <p:txEl>
                                              <p:pRg st="4" end="4"/>
                                            </p:txEl>
                                          </p:spTgt>
                                        </p:tgtEl>
                                        <p:attrNameLst>
                                          <p:attrName>ppt_x</p:attrName>
                                        </p:attrNameLst>
                                      </p:cBhvr>
                                      <p:tavLst>
                                        <p:tav tm="0">
                                          <p:val>
                                            <p:strVal val="#ppt_x"/>
                                          </p:val>
                                        </p:tav>
                                        <p:tav tm="100000">
                                          <p:val>
                                            <p:strVal val="#ppt_x"/>
                                          </p:val>
                                        </p:tav>
                                      </p:tavLst>
                                    </p:anim>
                                    <p:anim calcmode="lin" valueType="num">
                                      <p:cBhvr>
                                        <p:cTn id="43" dur="500" fill="hold"/>
                                        <p:tgtEl>
                                          <p:spTgt spid="37">
                                            <p:txEl>
                                              <p:pRg st="4" end="4"/>
                                            </p:txEl>
                                          </p:spTgt>
                                        </p:tgtEl>
                                        <p:attrNameLst>
                                          <p:attrName>ppt_y</p:attrName>
                                        </p:attrNameLst>
                                      </p:cBhvr>
                                      <p:tavLst>
                                        <p:tav tm="0">
                                          <p:val>
                                            <p:strVal val="#ppt_y+.1"/>
                                          </p:val>
                                        </p:tav>
                                        <p:tav tm="100000">
                                          <p:val>
                                            <p:strVal val="#ppt_y"/>
                                          </p:val>
                                        </p:tav>
                                      </p:tavLst>
                                    </p:anim>
                                  </p:childTnLst>
                                </p:cTn>
                              </p:par>
                            </p:childTnLst>
                          </p:cTn>
                        </p:par>
                        <p:par>
                          <p:cTn id="44" fill="hold">
                            <p:stCondLst>
                              <p:cond delay="3500"/>
                            </p:stCondLst>
                            <p:childTnLst>
                              <p:par>
                                <p:cTn id="45" presetID="22" presetClass="entr" presetSubtype="2" fill="hold" grpId="0" nodeType="afterEffect">
                                  <p:stCondLst>
                                    <p:cond delay="0"/>
                                  </p:stCondLst>
                                  <p:childTnLst>
                                    <p:set>
                                      <p:cBhvr>
                                        <p:cTn id="46" dur="1" fill="hold">
                                          <p:stCondLst>
                                            <p:cond delay="0"/>
                                          </p:stCondLst>
                                        </p:cTn>
                                        <p:tgtEl>
                                          <p:spTgt spid="39"/>
                                        </p:tgtEl>
                                        <p:attrNameLst>
                                          <p:attrName>style.visibility</p:attrName>
                                        </p:attrNameLst>
                                      </p:cBhvr>
                                      <p:to>
                                        <p:strVal val="visible"/>
                                      </p:to>
                                    </p:set>
                                    <p:animEffect transition="in" filter="wipe(right)">
                                      <p:cBhvr>
                                        <p:cTn id="47" dur="1000"/>
                                        <p:tgtEl>
                                          <p:spTgt spid="39"/>
                                        </p:tgtEl>
                                      </p:cBhvr>
                                    </p:animEffect>
                                  </p:childTnLst>
                                </p:cTn>
                              </p:par>
                            </p:childTnLst>
                          </p:cTn>
                        </p:par>
                        <p:par>
                          <p:cTn id="48" fill="hold">
                            <p:stCondLst>
                              <p:cond delay="4500"/>
                            </p:stCondLst>
                            <p:childTnLst>
                              <p:par>
                                <p:cTn id="49" presetID="22" presetClass="entr" presetSubtype="2" fill="hold" grpId="0" nodeType="afterEffect">
                                  <p:stCondLst>
                                    <p:cond delay="0"/>
                                  </p:stCondLst>
                                  <p:childTnLst>
                                    <p:set>
                                      <p:cBhvr>
                                        <p:cTn id="50" dur="1" fill="hold">
                                          <p:stCondLst>
                                            <p:cond delay="0"/>
                                          </p:stCondLst>
                                        </p:cTn>
                                        <p:tgtEl>
                                          <p:spTgt spid="16"/>
                                        </p:tgtEl>
                                        <p:attrNameLst>
                                          <p:attrName>style.visibility</p:attrName>
                                        </p:attrNameLst>
                                      </p:cBhvr>
                                      <p:to>
                                        <p:strVal val="visible"/>
                                      </p:to>
                                    </p:set>
                                    <p:animEffect transition="in" filter="wipe(right)">
                                      <p:cBhvr>
                                        <p:cTn id="51" dur="500"/>
                                        <p:tgtEl>
                                          <p:spTgt spid="16"/>
                                        </p:tgtEl>
                                      </p:cBhvr>
                                    </p:animEffect>
                                  </p:childTnLst>
                                </p:cTn>
                              </p:par>
                              <p:par>
                                <p:cTn id="52" presetID="22" presetClass="entr" presetSubtype="8" fill="hold" grpId="0" nodeType="withEffect">
                                  <p:stCondLst>
                                    <p:cond delay="350"/>
                                  </p:stCondLst>
                                  <p:childTnLst>
                                    <p:set>
                                      <p:cBhvr>
                                        <p:cTn id="53" dur="1" fill="hold">
                                          <p:stCondLst>
                                            <p:cond delay="0"/>
                                          </p:stCondLst>
                                        </p:cTn>
                                        <p:tgtEl>
                                          <p:spTgt spid="9"/>
                                        </p:tgtEl>
                                        <p:attrNameLst>
                                          <p:attrName>style.visibility</p:attrName>
                                        </p:attrNameLst>
                                      </p:cBhvr>
                                      <p:to>
                                        <p:strVal val="visible"/>
                                      </p:to>
                                    </p:set>
                                    <p:animEffect transition="in" filter="wipe(left)">
                                      <p:cBhvr>
                                        <p:cTn id="54" dur="500"/>
                                        <p:tgtEl>
                                          <p:spTgt spid="9"/>
                                        </p:tgtEl>
                                      </p:cBhvr>
                                    </p:animEffect>
                                  </p:childTnLst>
                                </p:cTn>
                              </p:par>
                            </p:childTnLst>
                          </p:cTn>
                        </p:par>
                        <p:par>
                          <p:cTn id="55" fill="hold">
                            <p:stCondLst>
                              <p:cond delay="5350"/>
                            </p:stCondLst>
                            <p:childTnLst>
                              <p:par>
                                <p:cTn id="56" presetID="53" presetClass="entr" presetSubtype="16" fill="hold" nodeType="afterEffect">
                                  <p:stCondLst>
                                    <p:cond delay="0"/>
                                  </p:stCondLst>
                                  <p:childTnLst>
                                    <p:set>
                                      <p:cBhvr>
                                        <p:cTn id="57" dur="1" fill="hold">
                                          <p:stCondLst>
                                            <p:cond delay="0"/>
                                          </p:stCondLst>
                                        </p:cTn>
                                        <p:tgtEl>
                                          <p:spTgt spid="2"/>
                                        </p:tgtEl>
                                        <p:attrNameLst>
                                          <p:attrName>style.visibility</p:attrName>
                                        </p:attrNameLst>
                                      </p:cBhvr>
                                      <p:to>
                                        <p:strVal val="visible"/>
                                      </p:to>
                                    </p:set>
                                    <p:anim calcmode="lin" valueType="num">
                                      <p:cBhvr>
                                        <p:cTn id="58" dur="500" fill="hold"/>
                                        <p:tgtEl>
                                          <p:spTgt spid="2"/>
                                        </p:tgtEl>
                                        <p:attrNameLst>
                                          <p:attrName>ppt_w</p:attrName>
                                        </p:attrNameLst>
                                      </p:cBhvr>
                                      <p:tavLst>
                                        <p:tav tm="0">
                                          <p:val>
                                            <p:fltVal val="0"/>
                                          </p:val>
                                        </p:tav>
                                        <p:tav tm="100000">
                                          <p:val>
                                            <p:strVal val="#ppt_w"/>
                                          </p:val>
                                        </p:tav>
                                      </p:tavLst>
                                    </p:anim>
                                    <p:anim calcmode="lin" valueType="num">
                                      <p:cBhvr>
                                        <p:cTn id="59" dur="500" fill="hold"/>
                                        <p:tgtEl>
                                          <p:spTgt spid="2"/>
                                        </p:tgtEl>
                                        <p:attrNameLst>
                                          <p:attrName>ppt_h</p:attrName>
                                        </p:attrNameLst>
                                      </p:cBhvr>
                                      <p:tavLst>
                                        <p:tav tm="0">
                                          <p:val>
                                            <p:fltVal val="0"/>
                                          </p:val>
                                        </p:tav>
                                        <p:tav tm="100000">
                                          <p:val>
                                            <p:strVal val="#ppt_h"/>
                                          </p:val>
                                        </p:tav>
                                      </p:tavLst>
                                    </p:anim>
                                    <p:animEffect transition="in" filter="fade">
                                      <p:cBhvr>
                                        <p:cTn id="60" dur="500"/>
                                        <p:tgtEl>
                                          <p:spTgt spid="2"/>
                                        </p:tgtEl>
                                      </p:cBhvr>
                                    </p:animEffect>
                                  </p:childTnLst>
                                </p:cTn>
                              </p:par>
                            </p:childTnLst>
                          </p:cTn>
                        </p:par>
                        <p:par>
                          <p:cTn id="61" fill="hold">
                            <p:stCondLst>
                              <p:cond delay="5850"/>
                            </p:stCondLst>
                            <p:childTnLst>
                              <p:par>
                                <p:cTn id="62" presetID="42" presetClass="entr" presetSubtype="0" fill="hold" grpId="0" nodeType="afterEffect">
                                  <p:stCondLst>
                                    <p:cond delay="0"/>
                                  </p:stCondLst>
                                  <p:childTnLst>
                                    <p:set>
                                      <p:cBhvr>
                                        <p:cTn id="63" dur="1" fill="hold">
                                          <p:stCondLst>
                                            <p:cond delay="0"/>
                                          </p:stCondLst>
                                        </p:cTn>
                                        <p:tgtEl>
                                          <p:spTgt spid="28"/>
                                        </p:tgtEl>
                                        <p:attrNameLst>
                                          <p:attrName>style.visibility</p:attrName>
                                        </p:attrNameLst>
                                      </p:cBhvr>
                                      <p:to>
                                        <p:strVal val="visible"/>
                                      </p:to>
                                    </p:set>
                                    <p:animEffect transition="in" filter="fade">
                                      <p:cBhvr>
                                        <p:cTn id="64" dur="1000"/>
                                        <p:tgtEl>
                                          <p:spTgt spid="28"/>
                                        </p:tgtEl>
                                      </p:cBhvr>
                                    </p:animEffect>
                                    <p:anim calcmode="lin" valueType="num">
                                      <p:cBhvr>
                                        <p:cTn id="65" dur="1000" fill="hold"/>
                                        <p:tgtEl>
                                          <p:spTgt spid="28"/>
                                        </p:tgtEl>
                                        <p:attrNameLst>
                                          <p:attrName>ppt_x</p:attrName>
                                        </p:attrNameLst>
                                      </p:cBhvr>
                                      <p:tavLst>
                                        <p:tav tm="0">
                                          <p:val>
                                            <p:strVal val="#ppt_x"/>
                                          </p:val>
                                        </p:tav>
                                        <p:tav tm="100000">
                                          <p:val>
                                            <p:strVal val="#ppt_x"/>
                                          </p:val>
                                        </p:tav>
                                      </p:tavLst>
                                    </p:anim>
                                    <p:anim calcmode="lin" valueType="num">
                                      <p:cBhvr>
                                        <p:cTn id="66" dur="1000" fill="hold"/>
                                        <p:tgtEl>
                                          <p:spTgt spid="28"/>
                                        </p:tgtEl>
                                        <p:attrNameLst>
                                          <p:attrName>ppt_y</p:attrName>
                                        </p:attrNameLst>
                                      </p:cBhvr>
                                      <p:tavLst>
                                        <p:tav tm="0">
                                          <p:val>
                                            <p:strVal val="#ppt_y+.1"/>
                                          </p:val>
                                        </p:tav>
                                        <p:tav tm="100000">
                                          <p:val>
                                            <p:strVal val="#ppt_y"/>
                                          </p:val>
                                        </p:tav>
                                      </p:tavLst>
                                    </p:anim>
                                  </p:childTnLst>
                                </p:cTn>
                              </p:par>
                            </p:childTnLst>
                          </p:cTn>
                        </p:par>
                        <p:par>
                          <p:cTn id="67" fill="hold">
                            <p:stCondLst>
                              <p:cond delay="6850"/>
                            </p:stCondLst>
                            <p:childTnLst>
                              <p:par>
                                <p:cTn id="68" presetID="22" presetClass="entr" presetSubtype="2" fill="hold" grpId="0" nodeType="afterEffect">
                                  <p:stCondLst>
                                    <p:cond delay="0"/>
                                  </p:stCondLst>
                                  <p:childTnLst>
                                    <p:set>
                                      <p:cBhvr>
                                        <p:cTn id="69" dur="1" fill="hold">
                                          <p:stCondLst>
                                            <p:cond delay="0"/>
                                          </p:stCondLst>
                                        </p:cTn>
                                        <p:tgtEl>
                                          <p:spTgt spid="20"/>
                                        </p:tgtEl>
                                        <p:attrNameLst>
                                          <p:attrName>style.visibility</p:attrName>
                                        </p:attrNameLst>
                                      </p:cBhvr>
                                      <p:to>
                                        <p:strVal val="visible"/>
                                      </p:to>
                                    </p:set>
                                    <p:animEffect transition="in" filter="wipe(right)">
                                      <p:cBhvr>
                                        <p:cTn id="70" dur="500"/>
                                        <p:tgtEl>
                                          <p:spTgt spid="20"/>
                                        </p:tgtEl>
                                      </p:cBhvr>
                                    </p:animEffect>
                                  </p:childTnLst>
                                </p:cTn>
                              </p:par>
                              <p:par>
                                <p:cTn id="71" presetID="22" presetClass="entr" presetSubtype="8" fill="hold" grpId="0" nodeType="withEffect">
                                  <p:stCondLst>
                                    <p:cond delay="350"/>
                                  </p:stCondLst>
                                  <p:childTnLst>
                                    <p:set>
                                      <p:cBhvr>
                                        <p:cTn id="72" dur="1" fill="hold">
                                          <p:stCondLst>
                                            <p:cond delay="0"/>
                                          </p:stCondLst>
                                        </p:cTn>
                                        <p:tgtEl>
                                          <p:spTgt spid="21"/>
                                        </p:tgtEl>
                                        <p:attrNameLst>
                                          <p:attrName>style.visibility</p:attrName>
                                        </p:attrNameLst>
                                      </p:cBhvr>
                                      <p:to>
                                        <p:strVal val="visible"/>
                                      </p:to>
                                    </p:set>
                                    <p:animEffect transition="in" filter="wipe(left)">
                                      <p:cBhvr>
                                        <p:cTn id="73" dur="500"/>
                                        <p:tgtEl>
                                          <p:spTgt spid="21"/>
                                        </p:tgtEl>
                                      </p:cBhvr>
                                    </p:animEffect>
                                  </p:childTnLst>
                                </p:cTn>
                              </p:par>
                            </p:childTnLst>
                          </p:cTn>
                        </p:par>
                        <p:par>
                          <p:cTn id="74" fill="hold">
                            <p:stCondLst>
                              <p:cond delay="7700"/>
                            </p:stCondLst>
                            <p:childTnLst>
                              <p:par>
                                <p:cTn id="75" presetID="53" presetClass="entr" presetSubtype="16" fill="hold" nodeType="afterEffect">
                                  <p:stCondLst>
                                    <p:cond delay="0"/>
                                  </p:stCondLst>
                                  <p:childTnLst>
                                    <p:set>
                                      <p:cBhvr>
                                        <p:cTn id="76" dur="1" fill="hold">
                                          <p:stCondLst>
                                            <p:cond delay="0"/>
                                          </p:stCondLst>
                                        </p:cTn>
                                        <p:tgtEl>
                                          <p:spTgt spid="3"/>
                                        </p:tgtEl>
                                        <p:attrNameLst>
                                          <p:attrName>style.visibility</p:attrName>
                                        </p:attrNameLst>
                                      </p:cBhvr>
                                      <p:to>
                                        <p:strVal val="visible"/>
                                      </p:to>
                                    </p:set>
                                    <p:anim calcmode="lin" valueType="num">
                                      <p:cBhvr>
                                        <p:cTn id="77" dur="500" fill="hold"/>
                                        <p:tgtEl>
                                          <p:spTgt spid="3"/>
                                        </p:tgtEl>
                                        <p:attrNameLst>
                                          <p:attrName>ppt_w</p:attrName>
                                        </p:attrNameLst>
                                      </p:cBhvr>
                                      <p:tavLst>
                                        <p:tav tm="0">
                                          <p:val>
                                            <p:fltVal val="0"/>
                                          </p:val>
                                        </p:tav>
                                        <p:tav tm="100000">
                                          <p:val>
                                            <p:strVal val="#ppt_w"/>
                                          </p:val>
                                        </p:tav>
                                      </p:tavLst>
                                    </p:anim>
                                    <p:anim calcmode="lin" valueType="num">
                                      <p:cBhvr>
                                        <p:cTn id="78" dur="500" fill="hold"/>
                                        <p:tgtEl>
                                          <p:spTgt spid="3"/>
                                        </p:tgtEl>
                                        <p:attrNameLst>
                                          <p:attrName>ppt_h</p:attrName>
                                        </p:attrNameLst>
                                      </p:cBhvr>
                                      <p:tavLst>
                                        <p:tav tm="0">
                                          <p:val>
                                            <p:fltVal val="0"/>
                                          </p:val>
                                        </p:tav>
                                        <p:tav tm="100000">
                                          <p:val>
                                            <p:strVal val="#ppt_h"/>
                                          </p:val>
                                        </p:tav>
                                      </p:tavLst>
                                    </p:anim>
                                    <p:animEffect transition="in" filter="fade">
                                      <p:cBhvr>
                                        <p:cTn id="79" dur="500"/>
                                        <p:tgtEl>
                                          <p:spTgt spid="3"/>
                                        </p:tgtEl>
                                      </p:cBhvr>
                                    </p:animEffect>
                                  </p:childTnLst>
                                </p:cTn>
                              </p:par>
                            </p:childTnLst>
                          </p:cTn>
                        </p:par>
                        <p:par>
                          <p:cTn id="80" fill="hold">
                            <p:stCondLst>
                              <p:cond delay="8200"/>
                            </p:stCondLst>
                            <p:childTnLst>
                              <p:par>
                                <p:cTn id="81" presetID="42" presetClass="entr" presetSubtype="0" fill="hold" grpId="0" nodeType="afterEffect">
                                  <p:stCondLst>
                                    <p:cond delay="0"/>
                                  </p:stCondLst>
                                  <p:childTnLst>
                                    <p:set>
                                      <p:cBhvr>
                                        <p:cTn id="82" dur="1" fill="hold">
                                          <p:stCondLst>
                                            <p:cond delay="0"/>
                                          </p:stCondLst>
                                        </p:cTn>
                                        <p:tgtEl>
                                          <p:spTgt spid="32"/>
                                        </p:tgtEl>
                                        <p:attrNameLst>
                                          <p:attrName>style.visibility</p:attrName>
                                        </p:attrNameLst>
                                      </p:cBhvr>
                                      <p:to>
                                        <p:strVal val="visible"/>
                                      </p:to>
                                    </p:set>
                                    <p:animEffect transition="in" filter="fade">
                                      <p:cBhvr>
                                        <p:cTn id="83" dur="1000"/>
                                        <p:tgtEl>
                                          <p:spTgt spid="32"/>
                                        </p:tgtEl>
                                      </p:cBhvr>
                                    </p:animEffect>
                                    <p:anim calcmode="lin" valueType="num">
                                      <p:cBhvr>
                                        <p:cTn id="84" dur="1000" fill="hold"/>
                                        <p:tgtEl>
                                          <p:spTgt spid="32"/>
                                        </p:tgtEl>
                                        <p:attrNameLst>
                                          <p:attrName>ppt_x</p:attrName>
                                        </p:attrNameLst>
                                      </p:cBhvr>
                                      <p:tavLst>
                                        <p:tav tm="0">
                                          <p:val>
                                            <p:strVal val="#ppt_x"/>
                                          </p:val>
                                        </p:tav>
                                        <p:tav tm="100000">
                                          <p:val>
                                            <p:strVal val="#ppt_x"/>
                                          </p:val>
                                        </p:tav>
                                      </p:tavLst>
                                    </p:anim>
                                    <p:anim calcmode="lin" valueType="num">
                                      <p:cBhvr>
                                        <p:cTn id="85" dur="1000" fill="hold"/>
                                        <p:tgtEl>
                                          <p:spTgt spid="32"/>
                                        </p:tgtEl>
                                        <p:attrNameLst>
                                          <p:attrName>ppt_y</p:attrName>
                                        </p:attrNameLst>
                                      </p:cBhvr>
                                      <p:tavLst>
                                        <p:tav tm="0">
                                          <p:val>
                                            <p:strVal val="#ppt_y+.1"/>
                                          </p:val>
                                        </p:tav>
                                        <p:tav tm="100000">
                                          <p:val>
                                            <p:strVal val="#ppt_y"/>
                                          </p:val>
                                        </p:tav>
                                      </p:tavLst>
                                    </p:anim>
                                  </p:childTnLst>
                                </p:cTn>
                              </p:par>
                            </p:childTnLst>
                          </p:cTn>
                        </p:par>
                        <p:par>
                          <p:cTn id="86" fill="hold">
                            <p:stCondLst>
                              <p:cond delay="9200"/>
                            </p:stCondLst>
                            <p:childTnLst>
                              <p:par>
                                <p:cTn id="87" presetID="22" presetClass="entr" presetSubtype="2" fill="hold" grpId="0" nodeType="afterEffect">
                                  <p:stCondLst>
                                    <p:cond delay="0"/>
                                  </p:stCondLst>
                                  <p:childTnLst>
                                    <p:set>
                                      <p:cBhvr>
                                        <p:cTn id="88" dur="1" fill="hold">
                                          <p:stCondLst>
                                            <p:cond delay="0"/>
                                          </p:stCondLst>
                                        </p:cTn>
                                        <p:tgtEl>
                                          <p:spTgt spid="23"/>
                                        </p:tgtEl>
                                        <p:attrNameLst>
                                          <p:attrName>style.visibility</p:attrName>
                                        </p:attrNameLst>
                                      </p:cBhvr>
                                      <p:to>
                                        <p:strVal val="visible"/>
                                      </p:to>
                                    </p:set>
                                    <p:animEffect transition="in" filter="wipe(right)">
                                      <p:cBhvr>
                                        <p:cTn id="89" dur="500"/>
                                        <p:tgtEl>
                                          <p:spTgt spid="23"/>
                                        </p:tgtEl>
                                      </p:cBhvr>
                                    </p:animEffect>
                                  </p:childTnLst>
                                </p:cTn>
                              </p:par>
                              <p:par>
                                <p:cTn id="90" presetID="22" presetClass="entr" presetSubtype="8" fill="hold" grpId="0" nodeType="withEffect">
                                  <p:stCondLst>
                                    <p:cond delay="350"/>
                                  </p:stCondLst>
                                  <p:childTnLst>
                                    <p:set>
                                      <p:cBhvr>
                                        <p:cTn id="91" dur="1" fill="hold">
                                          <p:stCondLst>
                                            <p:cond delay="0"/>
                                          </p:stCondLst>
                                        </p:cTn>
                                        <p:tgtEl>
                                          <p:spTgt spid="24"/>
                                        </p:tgtEl>
                                        <p:attrNameLst>
                                          <p:attrName>style.visibility</p:attrName>
                                        </p:attrNameLst>
                                      </p:cBhvr>
                                      <p:to>
                                        <p:strVal val="visible"/>
                                      </p:to>
                                    </p:set>
                                    <p:animEffect transition="in" filter="wipe(left)">
                                      <p:cBhvr>
                                        <p:cTn id="92" dur="500"/>
                                        <p:tgtEl>
                                          <p:spTgt spid="24"/>
                                        </p:tgtEl>
                                      </p:cBhvr>
                                    </p:animEffect>
                                  </p:childTnLst>
                                </p:cTn>
                              </p:par>
                            </p:childTnLst>
                          </p:cTn>
                        </p:par>
                        <p:par>
                          <p:cTn id="93" fill="hold">
                            <p:stCondLst>
                              <p:cond delay="10050"/>
                            </p:stCondLst>
                            <p:childTnLst>
                              <p:par>
                                <p:cTn id="94" presetID="53" presetClass="entr" presetSubtype="16" fill="hold" nodeType="afterEffect">
                                  <p:stCondLst>
                                    <p:cond delay="0"/>
                                  </p:stCondLst>
                                  <p:childTnLst>
                                    <p:set>
                                      <p:cBhvr>
                                        <p:cTn id="95" dur="1" fill="hold">
                                          <p:stCondLst>
                                            <p:cond delay="0"/>
                                          </p:stCondLst>
                                        </p:cTn>
                                        <p:tgtEl>
                                          <p:spTgt spid="4"/>
                                        </p:tgtEl>
                                        <p:attrNameLst>
                                          <p:attrName>style.visibility</p:attrName>
                                        </p:attrNameLst>
                                      </p:cBhvr>
                                      <p:to>
                                        <p:strVal val="visible"/>
                                      </p:to>
                                    </p:set>
                                    <p:anim calcmode="lin" valueType="num">
                                      <p:cBhvr>
                                        <p:cTn id="96" dur="500" fill="hold"/>
                                        <p:tgtEl>
                                          <p:spTgt spid="4"/>
                                        </p:tgtEl>
                                        <p:attrNameLst>
                                          <p:attrName>ppt_w</p:attrName>
                                        </p:attrNameLst>
                                      </p:cBhvr>
                                      <p:tavLst>
                                        <p:tav tm="0">
                                          <p:val>
                                            <p:fltVal val="0"/>
                                          </p:val>
                                        </p:tav>
                                        <p:tav tm="100000">
                                          <p:val>
                                            <p:strVal val="#ppt_w"/>
                                          </p:val>
                                        </p:tav>
                                      </p:tavLst>
                                    </p:anim>
                                    <p:anim calcmode="lin" valueType="num">
                                      <p:cBhvr>
                                        <p:cTn id="97" dur="500" fill="hold"/>
                                        <p:tgtEl>
                                          <p:spTgt spid="4"/>
                                        </p:tgtEl>
                                        <p:attrNameLst>
                                          <p:attrName>ppt_h</p:attrName>
                                        </p:attrNameLst>
                                      </p:cBhvr>
                                      <p:tavLst>
                                        <p:tav tm="0">
                                          <p:val>
                                            <p:fltVal val="0"/>
                                          </p:val>
                                        </p:tav>
                                        <p:tav tm="100000">
                                          <p:val>
                                            <p:strVal val="#ppt_h"/>
                                          </p:val>
                                        </p:tav>
                                      </p:tavLst>
                                    </p:anim>
                                    <p:animEffect transition="in" filter="fade">
                                      <p:cBhvr>
                                        <p:cTn id="98" dur="500"/>
                                        <p:tgtEl>
                                          <p:spTgt spid="4"/>
                                        </p:tgtEl>
                                      </p:cBhvr>
                                    </p:animEffect>
                                  </p:childTnLst>
                                </p:cTn>
                              </p:par>
                            </p:childTnLst>
                          </p:cTn>
                        </p:par>
                        <p:par>
                          <p:cTn id="99" fill="hold">
                            <p:stCondLst>
                              <p:cond delay="10550"/>
                            </p:stCondLst>
                            <p:childTnLst>
                              <p:par>
                                <p:cTn id="100" presetID="42" presetClass="entr" presetSubtype="0" fill="hold" grpId="0" nodeType="afterEffect">
                                  <p:stCondLst>
                                    <p:cond delay="0"/>
                                  </p:stCondLst>
                                  <p:childTnLst>
                                    <p:set>
                                      <p:cBhvr>
                                        <p:cTn id="101" dur="1" fill="hold">
                                          <p:stCondLst>
                                            <p:cond delay="0"/>
                                          </p:stCondLst>
                                        </p:cTn>
                                        <p:tgtEl>
                                          <p:spTgt spid="33"/>
                                        </p:tgtEl>
                                        <p:attrNameLst>
                                          <p:attrName>style.visibility</p:attrName>
                                        </p:attrNameLst>
                                      </p:cBhvr>
                                      <p:to>
                                        <p:strVal val="visible"/>
                                      </p:to>
                                    </p:set>
                                    <p:animEffect transition="in" filter="fade">
                                      <p:cBhvr>
                                        <p:cTn id="102" dur="1000"/>
                                        <p:tgtEl>
                                          <p:spTgt spid="33"/>
                                        </p:tgtEl>
                                      </p:cBhvr>
                                    </p:animEffect>
                                    <p:anim calcmode="lin" valueType="num">
                                      <p:cBhvr>
                                        <p:cTn id="103" dur="1000" fill="hold"/>
                                        <p:tgtEl>
                                          <p:spTgt spid="33"/>
                                        </p:tgtEl>
                                        <p:attrNameLst>
                                          <p:attrName>ppt_x</p:attrName>
                                        </p:attrNameLst>
                                      </p:cBhvr>
                                      <p:tavLst>
                                        <p:tav tm="0">
                                          <p:val>
                                            <p:strVal val="#ppt_x"/>
                                          </p:val>
                                        </p:tav>
                                        <p:tav tm="100000">
                                          <p:val>
                                            <p:strVal val="#ppt_x"/>
                                          </p:val>
                                        </p:tav>
                                      </p:tavLst>
                                    </p:anim>
                                    <p:anim calcmode="lin" valueType="num">
                                      <p:cBhvr>
                                        <p:cTn id="104" dur="1000" fill="hold"/>
                                        <p:tgtEl>
                                          <p:spTgt spid="33"/>
                                        </p:tgtEl>
                                        <p:attrNameLst>
                                          <p:attrName>ppt_y</p:attrName>
                                        </p:attrNameLst>
                                      </p:cBhvr>
                                      <p:tavLst>
                                        <p:tav tm="0">
                                          <p:val>
                                            <p:strVal val="#ppt_y+.1"/>
                                          </p:val>
                                        </p:tav>
                                        <p:tav tm="100000">
                                          <p:val>
                                            <p:strVal val="#ppt_y"/>
                                          </p:val>
                                        </p:tav>
                                      </p:tavLst>
                                    </p:anim>
                                  </p:childTnLst>
                                </p:cTn>
                              </p:par>
                            </p:childTnLst>
                          </p:cTn>
                        </p:par>
                        <p:par>
                          <p:cTn id="105" fill="hold">
                            <p:stCondLst>
                              <p:cond delay="11550"/>
                            </p:stCondLst>
                            <p:childTnLst>
                              <p:par>
                                <p:cTn id="106" presetID="22" presetClass="entr" presetSubtype="2" fill="hold" grpId="0" nodeType="afterEffect">
                                  <p:stCondLst>
                                    <p:cond delay="0"/>
                                  </p:stCondLst>
                                  <p:childTnLst>
                                    <p:set>
                                      <p:cBhvr>
                                        <p:cTn id="107" dur="1" fill="hold">
                                          <p:stCondLst>
                                            <p:cond delay="0"/>
                                          </p:stCondLst>
                                        </p:cTn>
                                        <p:tgtEl>
                                          <p:spTgt spid="26"/>
                                        </p:tgtEl>
                                        <p:attrNameLst>
                                          <p:attrName>style.visibility</p:attrName>
                                        </p:attrNameLst>
                                      </p:cBhvr>
                                      <p:to>
                                        <p:strVal val="visible"/>
                                      </p:to>
                                    </p:set>
                                    <p:animEffect transition="in" filter="wipe(right)">
                                      <p:cBhvr>
                                        <p:cTn id="108" dur="500"/>
                                        <p:tgtEl>
                                          <p:spTgt spid="26"/>
                                        </p:tgtEl>
                                      </p:cBhvr>
                                    </p:animEffect>
                                  </p:childTnLst>
                                </p:cTn>
                              </p:par>
                              <p:par>
                                <p:cTn id="109" presetID="22" presetClass="entr" presetSubtype="8" fill="hold" grpId="0" nodeType="withEffect">
                                  <p:stCondLst>
                                    <p:cond delay="350"/>
                                  </p:stCondLst>
                                  <p:childTnLst>
                                    <p:set>
                                      <p:cBhvr>
                                        <p:cTn id="110" dur="1" fill="hold">
                                          <p:stCondLst>
                                            <p:cond delay="0"/>
                                          </p:stCondLst>
                                        </p:cTn>
                                        <p:tgtEl>
                                          <p:spTgt spid="27"/>
                                        </p:tgtEl>
                                        <p:attrNameLst>
                                          <p:attrName>style.visibility</p:attrName>
                                        </p:attrNameLst>
                                      </p:cBhvr>
                                      <p:to>
                                        <p:strVal val="visible"/>
                                      </p:to>
                                    </p:set>
                                    <p:animEffect transition="in" filter="wipe(left)">
                                      <p:cBhvr>
                                        <p:cTn id="111" dur="500"/>
                                        <p:tgtEl>
                                          <p:spTgt spid="27"/>
                                        </p:tgtEl>
                                      </p:cBhvr>
                                    </p:animEffect>
                                  </p:childTnLst>
                                </p:cTn>
                              </p:par>
                            </p:childTnLst>
                          </p:cTn>
                        </p:par>
                        <p:par>
                          <p:cTn id="112" fill="hold">
                            <p:stCondLst>
                              <p:cond delay="12400"/>
                            </p:stCondLst>
                            <p:childTnLst>
                              <p:par>
                                <p:cTn id="113" presetID="53" presetClass="entr" presetSubtype="16" fill="hold" nodeType="afterEffect">
                                  <p:stCondLst>
                                    <p:cond delay="0"/>
                                  </p:stCondLst>
                                  <p:childTnLst>
                                    <p:set>
                                      <p:cBhvr>
                                        <p:cTn id="114" dur="1" fill="hold">
                                          <p:stCondLst>
                                            <p:cond delay="0"/>
                                          </p:stCondLst>
                                        </p:cTn>
                                        <p:tgtEl>
                                          <p:spTgt spid="5"/>
                                        </p:tgtEl>
                                        <p:attrNameLst>
                                          <p:attrName>style.visibility</p:attrName>
                                        </p:attrNameLst>
                                      </p:cBhvr>
                                      <p:to>
                                        <p:strVal val="visible"/>
                                      </p:to>
                                    </p:set>
                                    <p:anim calcmode="lin" valueType="num">
                                      <p:cBhvr>
                                        <p:cTn id="115" dur="500" fill="hold"/>
                                        <p:tgtEl>
                                          <p:spTgt spid="5"/>
                                        </p:tgtEl>
                                        <p:attrNameLst>
                                          <p:attrName>ppt_w</p:attrName>
                                        </p:attrNameLst>
                                      </p:cBhvr>
                                      <p:tavLst>
                                        <p:tav tm="0">
                                          <p:val>
                                            <p:fltVal val="0"/>
                                          </p:val>
                                        </p:tav>
                                        <p:tav tm="100000">
                                          <p:val>
                                            <p:strVal val="#ppt_w"/>
                                          </p:val>
                                        </p:tav>
                                      </p:tavLst>
                                    </p:anim>
                                    <p:anim calcmode="lin" valueType="num">
                                      <p:cBhvr>
                                        <p:cTn id="116" dur="500" fill="hold"/>
                                        <p:tgtEl>
                                          <p:spTgt spid="5"/>
                                        </p:tgtEl>
                                        <p:attrNameLst>
                                          <p:attrName>ppt_h</p:attrName>
                                        </p:attrNameLst>
                                      </p:cBhvr>
                                      <p:tavLst>
                                        <p:tav tm="0">
                                          <p:val>
                                            <p:fltVal val="0"/>
                                          </p:val>
                                        </p:tav>
                                        <p:tav tm="100000">
                                          <p:val>
                                            <p:strVal val="#ppt_h"/>
                                          </p:val>
                                        </p:tav>
                                      </p:tavLst>
                                    </p:anim>
                                    <p:animEffect transition="in" filter="fade">
                                      <p:cBhvr>
                                        <p:cTn id="117" dur="500"/>
                                        <p:tgtEl>
                                          <p:spTgt spid="5"/>
                                        </p:tgtEl>
                                      </p:cBhvr>
                                    </p:animEffect>
                                  </p:childTnLst>
                                </p:cTn>
                              </p:par>
                            </p:childTnLst>
                          </p:cTn>
                        </p:par>
                        <p:par>
                          <p:cTn id="118" fill="hold">
                            <p:stCondLst>
                              <p:cond delay="12900"/>
                            </p:stCondLst>
                            <p:childTnLst>
                              <p:par>
                                <p:cTn id="119" presetID="42" presetClass="entr" presetSubtype="0" fill="hold" grpId="0" nodeType="afterEffect">
                                  <p:stCondLst>
                                    <p:cond delay="0"/>
                                  </p:stCondLst>
                                  <p:childTnLst>
                                    <p:set>
                                      <p:cBhvr>
                                        <p:cTn id="120" dur="1" fill="hold">
                                          <p:stCondLst>
                                            <p:cond delay="0"/>
                                          </p:stCondLst>
                                        </p:cTn>
                                        <p:tgtEl>
                                          <p:spTgt spid="34"/>
                                        </p:tgtEl>
                                        <p:attrNameLst>
                                          <p:attrName>style.visibility</p:attrName>
                                        </p:attrNameLst>
                                      </p:cBhvr>
                                      <p:to>
                                        <p:strVal val="visible"/>
                                      </p:to>
                                    </p:set>
                                    <p:animEffect transition="in" filter="fade">
                                      <p:cBhvr>
                                        <p:cTn id="121" dur="1000"/>
                                        <p:tgtEl>
                                          <p:spTgt spid="34"/>
                                        </p:tgtEl>
                                      </p:cBhvr>
                                    </p:animEffect>
                                    <p:anim calcmode="lin" valueType="num">
                                      <p:cBhvr>
                                        <p:cTn id="122" dur="1000" fill="hold"/>
                                        <p:tgtEl>
                                          <p:spTgt spid="34"/>
                                        </p:tgtEl>
                                        <p:attrNameLst>
                                          <p:attrName>ppt_x</p:attrName>
                                        </p:attrNameLst>
                                      </p:cBhvr>
                                      <p:tavLst>
                                        <p:tav tm="0">
                                          <p:val>
                                            <p:strVal val="#ppt_x"/>
                                          </p:val>
                                        </p:tav>
                                        <p:tav tm="100000">
                                          <p:val>
                                            <p:strVal val="#ppt_x"/>
                                          </p:val>
                                        </p:tav>
                                      </p:tavLst>
                                    </p:anim>
                                    <p:anim calcmode="lin" valueType="num">
                                      <p:cBhvr>
                                        <p:cTn id="123" dur="1000" fill="hold"/>
                                        <p:tgtEl>
                                          <p:spTgt spid="3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20" grpId="0" animBg="1"/>
      <p:bldP spid="23" grpId="0" animBg="1"/>
      <p:bldP spid="26" grpId="0" animBg="1"/>
      <p:bldP spid="39" grpId="0" animBg="1"/>
      <p:bldP spid="9" grpId="0" animBg="1"/>
      <p:bldP spid="28" grpId="0"/>
      <p:bldP spid="21" grpId="0" animBg="1"/>
      <p:bldP spid="32" grpId="0"/>
      <p:bldP spid="24" grpId="0" animBg="1"/>
      <p:bldP spid="33" grpId="0"/>
      <p:bldP spid="27" grpId="0" animBg="1"/>
      <p:bldP spid="34" grpId="0"/>
      <p:bldP spid="35" grpId="0" build="p"/>
      <p:bldP spid="36" grpId="0"/>
      <p:bldP spid="37"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1651</TotalTime>
  <Words>1533</Words>
  <Application>Microsoft Office PowerPoint</Application>
  <PresentationFormat>Widescreen</PresentationFormat>
  <Paragraphs>85</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362</cp:revision>
  <dcterms:created xsi:type="dcterms:W3CDTF">2016-09-28T22:08:47Z</dcterms:created>
  <dcterms:modified xsi:type="dcterms:W3CDTF">2019-09-12T19:35:19Z</dcterms:modified>
</cp:coreProperties>
</file>