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2899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E76C0F"/>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CF3510"/>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00110"/>
          </a:xfrm>
          <a:prstGeom prst="rect">
            <a:avLst/>
          </a:prstGeom>
          <a:noFill/>
        </p:spPr>
        <p:txBody>
          <a:bodyPr wrap="square" rtlCol="0">
            <a:spAutoFit/>
          </a:bodyPr>
          <a:lstStyle/>
          <a:p>
            <a:pPr algn="r"/>
            <a:r>
              <a:rPr lang="en-US" sz="20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70DA988E-193C-4CFE-BBAD-C3843484CB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1493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2019-09-12T19:33:09Z</dcterms:modified>
</cp:coreProperties>
</file>