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3351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 DOLOR</a:t>
            </a:r>
            <a:endParaRPr lang="en-US" sz="2000" b="1" dirty="0">
              <a:solidFill>
                <a:schemeClr val="bg1"/>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CF3510">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E76C0F"/>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E76C0F">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E76C0F"/>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E76C0F"/>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E76C0F"/>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CF351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CF351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CF351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CF3510"/>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0242EBC9-8391-430E-B059-D454722E59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592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1455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2019-09-12T19:32:25Z</dcterms:modified>
</cp:coreProperties>
</file>