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8856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lowchart: Document 28">
            <a:extLst>
              <a:ext uri="{FF2B5EF4-FFF2-40B4-BE49-F238E27FC236}">
                <a16:creationId xmlns:a16="http://schemas.microsoft.com/office/drawing/2014/main" id="{E7F199F7-28D2-40E3-9EC3-4288287807DA}"/>
              </a:ext>
            </a:extLst>
          </p:cNvPr>
          <p:cNvSpPr/>
          <p:nvPr/>
        </p:nvSpPr>
        <p:spPr>
          <a:xfrm rot="16200000" flipH="1">
            <a:off x="-1137988" y="1147152"/>
            <a:ext cx="6858000" cy="4561982"/>
          </a:xfrm>
          <a:prstGeom prst="flowChartDocument">
            <a:avLst/>
          </a:pr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6F4B905-20E4-4E5A-903D-A50EBE9A6F12}"/>
              </a:ext>
            </a:extLst>
          </p:cNvPr>
          <p:cNvSpPr txBox="1"/>
          <p:nvPr/>
        </p:nvSpPr>
        <p:spPr>
          <a:xfrm>
            <a:off x="348262" y="1655352"/>
            <a:ext cx="3153881" cy="2492990"/>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01C4FA09-011E-4B1A-AD7A-D18528A6E9B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47F2AA0B-DF82-4306-801E-1B462F060702}"/>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12" name="Group 11">
            <a:extLst>
              <a:ext uri="{FF2B5EF4-FFF2-40B4-BE49-F238E27FC236}">
                <a16:creationId xmlns:a16="http://schemas.microsoft.com/office/drawing/2014/main" id="{DA9F30AC-16A0-4DA8-998E-C4C817741A99}"/>
              </a:ext>
            </a:extLst>
          </p:cNvPr>
          <p:cNvGrpSpPr/>
          <p:nvPr/>
        </p:nvGrpSpPr>
        <p:grpSpPr>
          <a:xfrm>
            <a:off x="3866518" y="557784"/>
            <a:ext cx="8132512" cy="6419034"/>
            <a:chOff x="2662292" y="533400"/>
            <a:chExt cx="8132512" cy="6419034"/>
          </a:xfrm>
        </p:grpSpPr>
        <p:sp>
          <p:nvSpPr>
            <p:cNvPr id="14" name="Freeform: Shape 13">
              <a:extLst>
                <a:ext uri="{FF2B5EF4-FFF2-40B4-BE49-F238E27FC236}">
                  <a16:creationId xmlns:a16="http://schemas.microsoft.com/office/drawing/2014/main" id="{542AEC35-6E7C-4976-A535-C5C4E4A1EE52}"/>
                </a:ext>
              </a:extLst>
            </p:cNvPr>
            <p:cNvSpPr>
              <a:spLocks noChangeAspect="1"/>
            </p:cNvSpPr>
            <p:nvPr/>
          </p:nvSpPr>
          <p:spPr>
            <a:xfrm>
              <a:off x="2662292"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rgbClr val="E76C0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5D0B064-6096-4A41-ABFE-62F579996E08}"/>
                </a:ext>
              </a:extLst>
            </p:cNvPr>
            <p:cNvSpPr>
              <a:spLocks noChangeAspect="1"/>
            </p:cNvSpPr>
            <p:nvPr/>
          </p:nvSpPr>
          <p:spPr>
            <a:xfrm>
              <a:off x="4309279" y="1368592"/>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rgbClr val="E44A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12F6CFD-D7DD-42A2-9326-A0B6CCA3D207}"/>
                </a:ext>
              </a:extLst>
            </p:cNvPr>
            <p:cNvSpPr>
              <a:spLocks noChangeAspect="1"/>
            </p:cNvSpPr>
            <p:nvPr/>
          </p:nvSpPr>
          <p:spPr>
            <a:xfrm>
              <a:off x="6027406" y="2312807"/>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rgbClr val="CF351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128AB6D-4EA5-4553-A917-08D56781F2BF}"/>
                </a:ext>
              </a:extLst>
            </p:cNvPr>
            <p:cNvSpPr>
              <a:spLocks noChangeAspect="1"/>
            </p:cNvSpPr>
            <p:nvPr/>
          </p:nvSpPr>
          <p:spPr>
            <a:xfrm>
              <a:off x="7696200" y="324435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rgbClr val="BF250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64EFC21-EC18-4A85-813F-2307A7064EF1}"/>
              </a:ext>
            </a:extLst>
          </p:cNvPr>
          <p:cNvGrpSpPr/>
          <p:nvPr/>
        </p:nvGrpSpPr>
        <p:grpSpPr>
          <a:xfrm>
            <a:off x="4006484" y="630936"/>
            <a:ext cx="7867617" cy="6272505"/>
            <a:chOff x="2802258" y="608123"/>
            <a:chExt cx="7867617" cy="6272505"/>
          </a:xfrm>
          <a:blipFill>
            <a:blip r:embed="rId2"/>
            <a:stretch>
              <a:fillRect/>
            </a:stretch>
          </a:blipFill>
        </p:grpSpPr>
        <p:sp>
          <p:nvSpPr>
            <p:cNvPr id="25" name="Parallelogram 24">
              <a:extLst>
                <a:ext uri="{FF2B5EF4-FFF2-40B4-BE49-F238E27FC236}">
                  <a16:creationId xmlns:a16="http://schemas.microsoft.com/office/drawing/2014/main" id="{1EA1C47B-E2E1-49CC-B1E7-EC348F4F4ABB}"/>
                </a:ext>
              </a:extLst>
            </p:cNvPr>
            <p:cNvSpPr/>
            <p:nvPr/>
          </p:nvSpPr>
          <p:spPr>
            <a:xfrm>
              <a:off x="2802258" y="608123"/>
              <a:ext cx="4038600" cy="6248399"/>
            </a:xfrm>
            <a:prstGeom prst="parallelogram">
              <a:avLst>
                <a:gd name="adj" fmla="val 682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6DEF03D-ADA7-4952-A358-EE84B7FD56DB}"/>
                </a:ext>
              </a:extLst>
            </p:cNvPr>
            <p:cNvSpPr>
              <a:spLocks noChangeAspect="1"/>
            </p:cNvSpPr>
            <p:nvPr/>
          </p:nvSpPr>
          <p:spPr>
            <a:xfrm>
              <a:off x="4426057" y="1444164"/>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CB081A1-2B13-4611-A8D6-109FADD24984}"/>
                </a:ext>
              </a:extLst>
            </p:cNvPr>
            <p:cNvSpPr/>
            <p:nvPr/>
          </p:nvSpPr>
          <p:spPr>
            <a:xfrm>
              <a:off x="6144405" y="2379349"/>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4A0A3A4-3C92-4907-975A-0B86AFAC3D34}"/>
                </a:ext>
              </a:extLst>
            </p:cNvPr>
            <p:cNvSpPr/>
            <p:nvPr/>
          </p:nvSpPr>
          <p:spPr>
            <a:xfrm>
              <a:off x="7818031" y="332226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a:hlinkClick r:id="rId3"/>
            <a:extLst>
              <a:ext uri="{FF2B5EF4-FFF2-40B4-BE49-F238E27FC236}">
                <a16:creationId xmlns:a16="http://schemas.microsoft.com/office/drawing/2014/main" id="{78DF2186-540B-4E08-9A5D-3D3166AA398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13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750"/>
                            </p:stCondLst>
                            <p:childTnLst>
                              <p:par>
                                <p:cTn id="12" presetID="2" presetClass="entr" presetSubtype="2"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1500" fill="hold"/>
                                        <p:tgtEl>
                                          <p:spTgt spid="12"/>
                                        </p:tgtEl>
                                        <p:attrNameLst>
                                          <p:attrName>ppt_x</p:attrName>
                                        </p:attrNameLst>
                                      </p:cBhvr>
                                      <p:tavLst>
                                        <p:tav tm="0">
                                          <p:val>
                                            <p:strVal val="1+#ppt_w/2"/>
                                          </p:val>
                                        </p:tav>
                                        <p:tav tm="100000">
                                          <p:val>
                                            <p:strVal val="#ppt_x"/>
                                          </p:val>
                                        </p:tav>
                                      </p:tavLst>
                                    </p:anim>
                                    <p:anim calcmode="lin" valueType="num">
                                      <p:cBhvr additive="base">
                                        <p:cTn id="15" dur="1500" fill="hold"/>
                                        <p:tgtEl>
                                          <p:spTgt spid="12"/>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1500" fill="hold"/>
                                        <p:tgtEl>
                                          <p:spTgt spid="24"/>
                                        </p:tgtEl>
                                        <p:attrNameLst>
                                          <p:attrName>ppt_x</p:attrName>
                                        </p:attrNameLst>
                                      </p:cBhvr>
                                      <p:tavLst>
                                        <p:tav tm="0">
                                          <p:val>
                                            <p:strVal val="1+#ppt_w/2"/>
                                          </p:val>
                                        </p:tav>
                                        <p:tav tm="100000">
                                          <p:val>
                                            <p:strVal val="#ppt_x"/>
                                          </p:val>
                                        </p:tav>
                                      </p:tavLst>
                                    </p:anim>
                                    <p:anim calcmode="lin" valueType="num">
                                      <p:cBhvr additive="base">
                                        <p:cTn id="19" dur="1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animEffect transition="in" filter="fade">
                                      <p:cBhvr>
                                        <p:cTn id="23" dur="500"/>
                                        <p:tgtEl>
                                          <p:spTgt spid="21">
                                            <p:txEl>
                                              <p:pRg st="0" end="0"/>
                                            </p:txEl>
                                          </p:spTgt>
                                        </p:tgtEl>
                                      </p:cBhvr>
                                    </p:animEffect>
                                    <p:anim calcmode="lin" valueType="num">
                                      <p:cBhvr>
                                        <p:cTn id="24"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21">
                                            <p:txEl>
                                              <p:pRg st="2" end="2"/>
                                            </p:txEl>
                                          </p:spTgt>
                                        </p:tgtEl>
                                        <p:attrNameLst>
                                          <p:attrName>style.visibility</p:attrName>
                                        </p:attrNameLst>
                                      </p:cBhvr>
                                      <p:to>
                                        <p:strVal val="visible"/>
                                      </p:to>
                                    </p:set>
                                    <p:animEffect transition="in" filter="fade">
                                      <p:cBhvr>
                                        <p:cTn id="29" dur="500"/>
                                        <p:tgtEl>
                                          <p:spTgt spid="21">
                                            <p:txEl>
                                              <p:pRg st="2" end="2"/>
                                            </p:txEl>
                                          </p:spTgt>
                                        </p:tgtEl>
                                      </p:cBhvr>
                                    </p:animEffect>
                                    <p:anim calcmode="lin" valueType="num">
                                      <p:cBhvr>
                                        <p:cTn id="30"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31"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21">
                                            <p:txEl>
                                              <p:pRg st="3" end="3"/>
                                            </p:txEl>
                                          </p:spTgt>
                                        </p:tgtEl>
                                        <p:attrNameLst>
                                          <p:attrName>style.visibility</p:attrName>
                                        </p:attrNameLst>
                                      </p:cBhvr>
                                      <p:to>
                                        <p:strVal val="visible"/>
                                      </p:to>
                                    </p:set>
                                    <p:animEffect transition="in" filter="fade">
                                      <p:cBhvr>
                                        <p:cTn id="35" dur="500"/>
                                        <p:tgtEl>
                                          <p:spTgt spid="21">
                                            <p:txEl>
                                              <p:pRg st="3" end="3"/>
                                            </p:txEl>
                                          </p:spTgt>
                                        </p:tgtEl>
                                      </p:cBhvr>
                                    </p:animEffect>
                                    <p:anim calcmode="lin" valueType="num">
                                      <p:cBhvr>
                                        <p:cTn id="36"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23">
                                            <p:txEl>
                                              <p:pRg st="0" end="0"/>
                                            </p:txEl>
                                          </p:spTgt>
                                        </p:tgtEl>
                                        <p:attrNameLst>
                                          <p:attrName>style.visibility</p:attrName>
                                        </p:attrNameLst>
                                      </p:cBhvr>
                                      <p:to>
                                        <p:strVal val="visible"/>
                                      </p:to>
                                    </p:set>
                                    <p:animEffect transition="in" filter="fade">
                                      <p:cBhvr>
                                        <p:cTn id="41" dur="500"/>
                                        <p:tgtEl>
                                          <p:spTgt spid="23">
                                            <p:txEl>
                                              <p:pRg st="0" end="0"/>
                                            </p:txEl>
                                          </p:spTgt>
                                        </p:tgtEl>
                                      </p:cBhvr>
                                    </p:animEffect>
                                    <p:anim calcmode="lin" valueType="num">
                                      <p:cBhvr>
                                        <p:cTn id="4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23">
                                            <p:txEl>
                                              <p:pRg st="2" end="2"/>
                                            </p:txEl>
                                          </p:spTgt>
                                        </p:tgtEl>
                                        <p:attrNameLst>
                                          <p:attrName>style.visibility</p:attrName>
                                        </p:attrNameLst>
                                      </p:cBhvr>
                                      <p:to>
                                        <p:strVal val="visible"/>
                                      </p:to>
                                    </p:set>
                                    <p:animEffect transition="in" filter="fade">
                                      <p:cBhvr>
                                        <p:cTn id="47" dur="500"/>
                                        <p:tgtEl>
                                          <p:spTgt spid="23">
                                            <p:txEl>
                                              <p:pRg st="2" end="2"/>
                                            </p:txEl>
                                          </p:spTgt>
                                        </p:tgtEl>
                                      </p:cBhvr>
                                    </p:animEffect>
                                    <p:anim calcmode="lin" valueType="num">
                                      <p:cBhvr>
                                        <p:cTn id="48"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49"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3">
                                            <p:txEl>
                                              <p:pRg st="4" end="4"/>
                                            </p:txEl>
                                          </p:spTgt>
                                        </p:tgtEl>
                                        <p:attrNameLst>
                                          <p:attrName>style.visibility</p:attrName>
                                        </p:attrNameLst>
                                      </p:cBhvr>
                                      <p:to>
                                        <p:strVal val="visible"/>
                                      </p:to>
                                    </p:set>
                                    <p:animEffect transition="in" filter="fade">
                                      <p:cBhvr>
                                        <p:cTn id="53" dur="500"/>
                                        <p:tgtEl>
                                          <p:spTgt spid="23">
                                            <p:txEl>
                                              <p:pRg st="4" end="4"/>
                                            </p:txEl>
                                          </p:spTgt>
                                        </p:tgtEl>
                                      </p:cBhvr>
                                    </p:animEffect>
                                    <p:anim calcmode="lin" valueType="num">
                                      <p:cBhvr>
                                        <p:cTn id="54" dur="500" fill="hold"/>
                                        <p:tgtEl>
                                          <p:spTgt spid="23">
                                            <p:txEl>
                                              <p:pRg st="4" end="4"/>
                                            </p:txEl>
                                          </p:spTgt>
                                        </p:tgtEl>
                                        <p:attrNameLst>
                                          <p:attrName>ppt_x</p:attrName>
                                        </p:attrNameLst>
                                      </p:cBhvr>
                                      <p:tavLst>
                                        <p:tav tm="0">
                                          <p:val>
                                            <p:strVal val="#ppt_x"/>
                                          </p:val>
                                        </p:tav>
                                        <p:tav tm="100000">
                                          <p:val>
                                            <p:strVal val="#ppt_x"/>
                                          </p:val>
                                        </p:tav>
                                      </p:tavLst>
                                    </p:anim>
                                    <p:anim calcmode="lin" valueType="num">
                                      <p:cBhvr>
                                        <p:cTn id="55" dur="500" fill="hold"/>
                                        <p:tgtEl>
                                          <p:spTgt spid="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1" grpId="0" build="p"/>
      <p:bldP spid="22" grpId="0"/>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1381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2019-09-12T19:31:37Z</dcterms:modified>
</cp:coreProperties>
</file>