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8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137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lowchart: Document 42">
            <a:extLst>
              <a:ext uri="{FF2B5EF4-FFF2-40B4-BE49-F238E27FC236}">
                <a16:creationId xmlns:a16="http://schemas.microsoft.com/office/drawing/2014/main" id="{2252C776-6A62-496D-BE79-EC9C99A1C2FE}"/>
              </a:ext>
            </a:extLst>
          </p:cNvPr>
          <p:cNvSpPr/>
          <p:nvPr/>
        </p:nvSpPr>
        <p:spPr>
          <a:xfrm rot="5400000">
            <a:off x="6482009" y="1146530"/>
            <a:ext cx="6858000" cy="4561982"/>
          </a:xfrm>
          <a:prstGeom prst="flowChartDocument">
            <a:avLst/>
          </a:pr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A8F12D33-3190-4CEA-A03F-A824E2DC0F0D}"/>
              </a:ext>
            </a:extLst>
          </p:cNvPr>
          <p:cNvGrpSpPr/>
          <p:nvPr/>
        </p:nvGrpSpPr>
        <p:grpSpPr>
          <a:xfrm>
            <a:off x="-238887" y="533400"/>
            <a:ext cx="4297680" cy="6415453"/>
            <a:chOff x="20888" y="533400"/>
            <a:chExt cx="4297680" cy="6415453"/>
          </a:xfrm>
          <a:effectLst/>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377001" y="1368592"/>
            <a:ext cx="3963586" cy="5580261"/>
            <a:chOff x="1636776" y="1368592"/>
            <a:chExt cx="3963586" cy="5580261"/>
          </a:xfrm>
          <a:effectLst/>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050353" y="2312807"/>
            <a:ext cx="3502302" cy="4628885"/>
            <a:chOff x="3310128" y="2312807"/>
            <a:chExt cx="3502302" cy="4628885"/>
          </a:xfrm>
          <a:effectLst/>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677985" y="3244352"/>
            <a:ext cx="3098604" cy="3708082"/>
            <a:chOff x="4937760" y="3244352"/>
            <a:chExt cx="3098604" cy="3708082"/>
          </a:xfrm>
          <a:effectLst/>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DE5DBD24-B041-42B1-905B-EA46BB7E37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5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750"/>
                                        <p:tgtEl>
                                          <p:spTgt spid="4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right)">
                                      <p:cBhvr>
                                        <p:cTn id="10" dur="750"/>
                                        <p:tgtEl>
                                          <p:spTgt spid="4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47">
                                            <p:txEl>
                                              <p:pRg st="0" end="0"/>
                                            </p:txEl>
                                          </p:spTgt>
                                        </p:tgtEl>
                                        <p:attrNameLst>
                                          <p:attrName>style.visibility</p:attrName>
                                        </p:attrNameLst>
                                      </p:cBhvr>
                                      <p:to>
                                        <p:strVal val="visible"/>
                                      </p:to>
                                    </p:set>
                                    <p:animEffect transition="in" filter="fade">
                                      <p:cBhvr>
                                        <p:cTn id="14" dur="750"/>
                                        <p:tgtEl>
                                          <p:spTgt spid="47">
                                            <p:txEl>
                                              <p:pRg st="0" end="0"/>
                                            </p:txEl>
                                          </p:spTgt>
                                        </p:tgtEl>
                                      </p:cBhvr>
                                    </p:animEffect>
                                    <p:anim calcmode="lin" valueType="num">
                                      <p:cBhvr>
                                        <p:cTn id="15"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7">
                                            <p:txEl>
                                              <p:pRg st="2" end="2"/>
                                            </p:txEl>
                                          </p:spTgt>
                                        </p:tgtEl>
                                        <p:attrNameLst>
                                          <p:attrName>style.visibility</p:attrName>
                                        </p:attrNameLst>
                                      </p:cBhvr>
                                      <p:to>
                                        <p:strVal val="visible"/>
                                      </p:to>
                                    </p:set>
                                    <p:animEffect transition="in" filter="fade">
                                      <p:cBhvr>
                                        <p:cTn id="20" dur="750"/>
                                        <p:tgtEl>
                                          <p:spTgt spid="47">
                                            <p:txEl>
                                              <p:pRg st="2" end="2"/>
                                            </p:txEl>
                                          </p:spTgt>
                                        </p:tgtEl>
                                      </p:cBhvr>
                                    </p:animEffect>
                                    <p:anim calcmode="lin" valueType="num">
                                      <p:cBhvr>
                                        <p:cTn id="21"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47">
                                            <p:txEl>
                                              <p:pRg st="5" end="5"/>
                                            </p:txEl>
                                          </p:spTgt>
                                        </p:tgtEl>
                                        <p:attrNameLst>
                                          <p:attrName>style.visibility</p:attrName>
                                        </p:attrNameLst>
                                      </p:cBhvr>
                                      <p:to>
                                        <p:strVal val="visible"/>
                                      </p:to>
                                    </p:set>
                                    <p:animEffect transition="in" filter="fade">
                                      <p:cBhvr>
                                        <p:cTn id="26" dur="500"/>
                                        <p:tgtEl>
                                          <p:spTgt spid="47">
                                            <p:txEl>
                                              <p:pRg st="5" end="5"/>
                                            </p:txEl>
                                          </p:spTgt>
                                        </p:tgtEl>
                                      </p:cBhvr>
                                    </p:animEffect>
                                    <p:anim calcmode="lin" valueType="num">
                                      <p:cBhvr>
                                        <p:cTn id="27"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47">
                                            <p:txEl>
                                              <p:pRg st="7" end="7"/>
                                            </p:txEl>
                                          </p:spTgt>
                                        </p:tgtEl>
                                        <p:attrNameLst>
                                          <p:attrName>style.visibility</p:attrName>
                                        </p:attrNameLst>
                                      </p:cBhvr>
                                      <p:to>
                                        <p:strVal val="visible"/>
                                      </p:to>
                                    </p:set>
                                    <p:animEffect transition="in" filter="fade">
                                      <p:cBhvr>
                                        <p:cTn id="32" dur="500"/>
                                        <p:tgtEl>
                                          <p:spTgt spid="47">
                                            <p:txEl>
                                              <p:pRg st="7" end="7"/>
                                            </p:txEl>
                                          </p:spTgt>
                                        </p:tgtEl>
                                      </p:cBhvr>
                                    </p:animEffect>
                                    <p:anim calcmode="lin" valueType="num">
                                      <p:cBhvr>
                                        <p:cTn id="33"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250"/>
                            </p:stCondLst>
                            <p:childTnLst>
                              <p:par>
                                <p:cTn id="36" presetID="42" presetClass="entr" presetSubtype="0" fill="hold" grpId="0" nodeType="afterEffect">
                                  <p:stCondLst>
                                    <p:cond delay="0"/>
                                  </p:stCondLst>
                                  <p:childTnLst>
                                    <p:set>
                                      <p:cBhvr>
                                        <p:cTn id="37" dur="1" fill="hold">
                                          <p:stCondLst>
                                            <p:cond delay="0"/>
                                          </p:stCondLst>
                                        </p:cTn>
                                        <p:tgtEl>
                                          <p:spTgt spid="47">
                                            <p:txEl>
                                              <p:pRg st="9" end="9"/>
                                            </p:txEl>
                                          </p:spTgt>
                                        </p:tgtEl>
                                        <p:attrNameLst>
                                          <p:attrName>style.visibility</p:attrName>
                                        </p:attrNameLst>
                                      </p:cBhvr>
                                      <p:to>
                                        <p:strVal val="visible"/>
                                      </p:to>
                                    </p:set>
                                    <p:animEffect transition="in" filter="fade">
                                      <p:cBhvr>
                                        <p:cTn id="38" dur="500"/>
                                        <p:tgtEl>
                                          <p:spTgt spid="47">
                                            <p:txEl>
                                              <p:pRg st="9" end="9"/>
                                            </p:txEl>
                                          </p:spTgt>
                                        </p:tgtEl>
                                      </p:cBhvr>
                                    </p:animEffect>
                                    <p:anim calcmode="lin" valueType="num">
                                      <p:cBhvr>
                                        <p:cTn id="39"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750"/>
                            </p:stCondLst>
                            <p:childTnLst>
                              <p:par>
                                <p:cTn id="42" presetID="42" presetClass="entr" presetSubtype="0" fill="hold" grpId="0" nodeType="afterEffect">
                                  <p:stCondLst>
                                    <p:cond delay="0"/>
                                  </p:stCondLst>
                                  <p:childTnLst>
                                    <p:set>
                                      <p:cBhvr>
                                        <p:cTn id="43" dur="1" fill="hold">
                                          <p:stCondLst>
                                            <p:cond delay="0"/>
                                          </p:stCondLst>
                                        </p:cTn>
                                        <p:tgtEl>
                                          <p:spTgt spid="47">
                                            <p:txEl>
                                              <p:pRg st="11" end="11"/>
                                            </p:txEl>
                                          </p:spTgt>
                                        </p:tgtEl>
                                        <p:attrNameLst>
                                          <p:attrName>style.visibility</p:attrName>
                                        </p:attrNameLst>
                                      </p:cBhvr>
                                      <p:to>
                                        <p:strVal val="visible"/>
                                      </p:to>
                                    </p:set>
                                    <p:animEffect transition="in" filter="fade">
                                      <p:cBhvr>
                                        <p:cTn id="44" dur="500"/>
                                        <p:tgtEl>
                                          <p:spTgt spid="47">
                                            <p:txEl>
                                              <p:pRg st="11" end="11"/>
                                            </p:txEl>
                                          </p:spTgt>
                                        </p:tgtEl>
                                      </p:cBhvr>
                                    </p:animEffect>
                                    <p:anim calcmode="lin" valueType="num">
                                      <p:cBhvr>
                                        <p:cTn id="45"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2" presetClass="entr" presetSubtype="0" fill="hold" grpId="0" nodeType="afterEffect">
                                  <p:stCondLst>
                                    <p:cond delay="0"/>
                                  </p:stCondLst>
                                  <p:childTnLst>
                                    <p:set>
                                      <p:cBhvr>
                                        <p:cTn id="49" dur="1" fill="hold">
                                          <p:stCondLst>
                                            <p:cond delay="0"/>
                                          </p:stCondLst>
                                        </p:cTn>
                                        <p:tgtEl>
                                          <p:spTgt spid="47">
                                            <p:txEl>
                                              <p:pRg st="13" end="13"/>
                                            </p:txEl>
                                          </p:spTgt>
                                        </p:tgtEl>
                                        <p:attrNameLst>
                                          <p:attrName>style.visibility</p:attrName>
                                        </p:attrNameLst>
                                      </p:cBhvr>
                                      <p:to>
                                        <p:strVal val="visible"/>
                                      </p:to>
                                    </p:set>
                                    <p:animEffect transition="in" filter="fade">
                                      <p:cBhvr>
                                        <p:cTn id="50" dur="500"/>
                                        <p:tgtEl>
                                          <p:spTgt spid="47">
                                            <p:txEl>
                                              <p:pRg st="13" end="13"/>
                                            </p:txEl>
                                          </p:spTgt>
                                        </p:tgtEl>
                                      </p:cBhvr>
                                    </p:animEffect>
                                    <p:anim calcmode="lin" valueType="num">
                                      <p:cBhvr>
                                        <p:cTn id="51"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750"/>
                            </p:stCondLst>
                            <p:childTnLst>
                              <p:par>
                                <p:cTn id="54" presetID="2" presetClass="entr" presetSubtype="8"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1000" fill="hold"/>
                                        <p:tgtEl>
                                          <p:spTgt spid="50"/>
                                        </p:tgtEl>
                                        <p:attrNameLst>
                                          <p:attrName>ppt_x</p:attrName>
                                        </p:attrNameLst>
                                      </p:cBhvr>
                                      <p:tavLst>
                                        <p:tav tm="0">
                                          <p:val>
                                            <p:strVal val="0-#ppt_w/2"/>
                                          </p:val>
                                        </p:tav>
                                        <p:tav tm="100000">
                                          <p:val>
                                            <p:strVal val="#ppt_x"/>
                                          </p:val>
                                        </p:tav>
                                      </p:tavLst>
                                    </p:anim>
                                    <p:anim calcmode="lin" valueType="num">
                                      <p:cBhvr additive="base">
                                        <p:cTn id="57" dur="1000" fill="hold"/>
                                        <p:tgtEl>
                                          <p:spTgt spid="50"/>
                                        </p:tgtEl>
                                        <p:attrNameLst>
                                          <p:attrName>ppt_y</p:attrName>
                                        </p:attrNameLst>
                                      </p:cBhvr>
                                      <p:tavLst>
                                        <p:tav tm="0">
                                          <p:val>
                                            <p:strVal val="#ppt_y"/>
                                          </p:val>
                                        </p:tav>
                                        <p:tav tm="100000">
                                          <p:val>
                                            <p:strVal val="#ppt_y"/>
                                          </p:val>
                                        </p:tav>
                                      </p:tavLst>
                                    </p:anim>
                                  </p:childTnLst>
                                </p:cTn>
                              </p:par>
                            </p:childTnLst>
                          </p:cTn>
                        </p:par>
                        <p:par>
                          <p:cTn id="58" fill="hold">
                            <p:stCondLst>
                              <p:cond delay="5750"/>
                            </p:stCondLst>
                            <p:childTnLst>
                              <p:par>
                                <p:cTn id="59" presetID="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1000" fill="hold"/>
                                        <p:tgtEl>
                                          <p:spTgt spid="51"/>
                                        </p:tgtEl>
                                        <p:attrNameLst>
                                          <p:attrName>ppt_x</p:attrName>
                                        </p:attrNameLst>
                                      </p:cBhvr>
                                      <p:tavLst>
                                        <p:tav tm="0">
                                          <p:val>
                                            <p:strVal val="0-#ppt_w/2"/>
                                          </p:val>
                                        </p:tav>
                                        <p:tav tm="100000">
                                          <p:val>
                                            <p:strVal val="#ppt_x"/>
                                          </p:val>
                                        </p:tav>
                                      </p:tavLst>
                                    </p:anim>
                                    <p:anim calcmode="lin" valueType="num">
                                      <p:cBhvr additive="base">
                                        <p:cTn id="62" dur="1000" fill="hold"/>
                                        <p:tgtEl>
                                          <p:spTgt spid="51"/>
                                        </p:tgtEl>
                                        <p:attrNameLst>
                                          <p:attrName>ppt_y</p:attrName>
                                        </p:attrNameLst>
                                      </p:cBhvr>
                                      <p:tavLst>
                                        <p:tav tm="0">
                                          <p:val>
                                            <p:strVal val="#ppt_y"/>
                                          </p:val>
                                        </p:tav>
                                        <p:tav tm="100000">
                                          <p:val>
                                            <p:strVal val="#ppt_y"/>
                                          </p:val>
                                        </p:tav>
                                      </p:tavLst>
                                    </p:anim>
                                  </p:childTnLst>
                                </p:cTn>
                              </p:par>
                            </p:childTnLst>
                          </p:cTn>
                        </p:par>
                        <p:par>
                          <p:cTn id="63" fill="hold">
                            <p:stCondLst>
                              <p:cond delay="6750"/>
                            </p:stCondLst>
                            <p:childTnLst>
                              <p:par>
                                <p:cTn id="64" presetID="2" presetClass="entr" presetSubtype="8"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1000" fill="hold"/>
                                        <p:tgtEl>
                                          <p:spTgt spid="52"/>
                                        </p:tgtEl>
                                        <p:attrNameLst>
                                          <p:attrName>ppt_x</p:attrName>
                                        </p:attrNameLst>
                                      </p:cBhvr>
                                      <p:tavLst>
                                        <p:tav tm="0">
                                          <p:val>
                                            <p:strVal val="0-#ppt_w/2"/>
                                          </p:val>
                                        </p:tav>
                                        <p:tav tm="100000">
                                          <p:val>
                                            <p:strVal val="#ppt_x"/>
                                          </p:val>
                                        </p:tav>
                                      </p:tavLst>
                                    </p:anim>
                                    <p:anim calcmode="lin" valueType="num">
                                      <p:cBhvr additive="base">
                                        <p:cTn id="67" dur="1000" fill="hold"/>
                                        <p:tgtEl>
                                          <p:spTgt spid="52"/>
                                        </p:tgtEl>
                                        <p:attrNameLst>
                                          <p:attrName>ppt_y</p:attrName>
                                        </p:attrNameLst>
                                      </p:cBhvr>
                                      <p:tavLst>
                                        <p:tav tm="0">
                                          <p:val>
                                            <p:strVal val="#ppt_y"/>
                                          </p:val>
                                        </p:tav>
                                        <p:tav tm="100000">
                                          <p:val>
                                            <p:strVal val="#ppt_y"/>
                                          </p:val>
                                        </p:tav>
                                      </p:tavLst>
                                    </p:anim>
                                  </p:childTnLst>
                                </p:cTn>
                              </p:par>
                            </p:childTnLst>
                          </p:cTn>
                        </p:par>
                        <p:par>
                          <p:cTn id="68" fill="hold">
                            <p:stCondLst>
                              <p:cond delay="7750"/>
                            </p:stCondLst>
                            <p:childTnLst>
                              <p:par>
                                <p:cTn id="69" presetID="2" presetClass="entr" presetSubtype="8"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1000" fill="hold"/>
                                        <p:tgtEl>
                                          <p:spTgt spid="53"/>
                                        </p:tgtEl>
                                        <p:attrNameLst>
                                          <p:attrName>ppt_x</p:attrName>
                                        </p:attrNameLst>
                                      </p:cBhvr>
                                      <p:tavLst>
                                        <p:tav tm="0">
                                          <p:val>
                                            <p:strVal val="0-#ppt_w/2"/>
                                          </p:val>
                                        </p:tav>
                                        <p:tav tm="100000">
                                          <p:val>
                                            <p:strVal val="#ppt_x"/>
                                          </p:val>
                                        </p:tav>
                                      </p:tavLst>
                                    </p:anim>
                                    <p:anim calcmode="lin" valueType="num">
                                      <p:cBhvr additive="base">
                                        <p:cTn id="72"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1482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2019-09-12T19:30:49Z</dcterms:modified>
</cp:coreProperties>
</file>