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588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1ED65ABE-A746-4B80-9858-19D8A59E8976}"/>
              </a:ext>
            </a:extLst>
          </p:cNvPr>
          <p:cNvSpPr>
            <a:spLocks noChangeAspect="1"/>
          </p:cNvSpPr>
          <p:nvPr/>
        </p:nvSpPr>
        <p:spPr>
          <a:xfrm>
            <a:off x="5037621" y="2608770"/>
            <a:ext cx="6217920" cy="3891622"/>
          </a:xfrm>
          <a:custGeom>
            <a:avLst/>
            <a:gdLst>
              <a:gd name="connsiteX0" fmla="*/ 82905 w 6217920"/>
              <a:gd name="connsiteY0" fmla="*/ 0 h 3891622"/>
              <a:gd name="connsiteX1" fmla="*/ 80044 w 6217920"/>
              <a:gd name="connsiteY1" fmla="*/ 56653 h 3891622"/>
              <a:gd name="connsiteX2" fmla="*/ 1863124 w 6217920"/>
              <a:gd name="connsiteY2" fmla="*/ 1839733 h 3891622"/>
              <a:gd name="connsiteX3" fmla="*/ 3123952 w 6217920"/>
              <a:gd name="connsiteY3" fmla="*/ 1317481 h 3891622"/>
              <a:gd name="connsiteX4" fmla="*/ 3168297 w 6217920"/>
              <a:gd name="connsiteY4" fmla="*/ 1268690 h 3891622"/>
              <a:gd name="connsiteX5" fmla="*/ 3247151 w 6217920"/>
              <a:gd name="connsiteY5" fmla="*/ 1371555 h 3891622"/>
              <a:gd name="connsiteX6" fmla="*/ 4526280 w 6217920"/>
              <a:gd name="connsiteY6" fmla="*/ 1956142 h 3891622"/>
              <a:gd name="connsiteX7" fmla="*/ 6183552 w 6217920"/>
              <a:gd name="connsiteY7" fmla="*/ 605427 h 3891622"/>
              <a:gd name="connsiteX8" fmla="*/ 6202915 w 6217920"/>
              <a:gd name="connsiteY8" fmla="*/ 478552 h 3891622"/>
              <a:gd name="connsiteX9" fmla="*/ 6213875 w 6217920"/>
              <a:gd name="connsiteY9" fmla="*/ 622676 h 3891622"/>
              <a:gd name="connsiteX10" fmla="*/ 6217920 w 6217920"/>
              <a:gd name="connsiteY10" fmla="*/ 782662 h 3891622"/>
              <a:gd name="connsiteX11" fmla="*/ 3108960 w 6217920"/>
              <a:gd name="connsiteY11" fmla="*/ 3891622 h 3891622"/>
              <a:gd name="connsiteX12" fmla="*/ 16051 w 6217920"/>
              <a:gd name="connsiteY12" fmla="*/ 1100535 h 3891622"/>
              <a:gd name="connsiteX13" fmla="*/ 11037 w 6217920"/>
              <a:gd name="connsiteY13" fmla="*/ 1001228 h 3891622"/>
              <a:gd name="connsiteX14" fmla="*/ 8734 w 6217920"/>
              <a:gd name="connsiteY14" fmla="*/ 980022 h 3891622"/>
              <a:gd name="connsiteX15" fmla="*/ 5695 w 6217920"/>
              <a:gd name="connsiteY15" fmla="*/ 895439 h 3891622"/>
              <a:gd name="connsiteX16" fmla="*/ 0 w 6217920"/>
              <a:gd name="connsiteY16" fmla="*/ 782662 h 3891622"/>
              <a:gd name="connsiteX17" fmla="*/ 906 w 6217920"/>
              <a:gd name="connsiteY17" fmla="*/ 762161 h 3891622"/>
              <a:gd name="connsiteX18" fmla="*/ 0 w 6217920"/>
              <a:gd name="connsiteY18" fmla="*/ 736942 h 3891622"/>
              <a:gd name="connsiteX19" fmla="*/ 82350 w 6217920"/>
              <a:gd name="connsiteY19" fmla="*/ 2122 h 389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217920" h="3891622">
                <a:moveTo>
                  <a:pt x="82905" y="0"/>
                </a:moveTo>
                <a:lnTo>
                  <a:pt x="80044" y="56653"/>
                </a:lnTo>
                <a:cubicBezTo>
                  <a:pt x="80044" y="1041421"/>
                  <a:pt x="878356" y="1839733"/>
                  <a:pt x="1863124" y="1839733"/>
                </a:cubicBezTo>
                <a:cubicBezTo>
                  <a:pt x="2355508" y="1839733"/>
                  <a:pt x="2801278" y="1640155"/>
                  <a:pt x="3123952" y="1317481"/>
                </a:cubicBezTo>
                <a:lnTo>
                  <a:pt x="3168297" y="1268690"/>
                </a:lnTo>
                <a:lnTo>
                  <a:pt x="3247151" y="1371555"/>
                </a:lnTo>
                <a:cubicBezTo>
                  <a:pt x="3557330" y="1729633"/>
                  <a:pt x="4015353" y="1956142"/>
                  <a:pt x="4526280" y="1956142"/>
                </a:cubicBezTo>
                <a:cubicBezTo>
                  <a:pt x="5343764" y="1956142"/>
                  <a:pt x="6025813" y="1376278"/>
                  <a:pt x="6183552" y="605427"/>
                </a:cubicBezTo>
                <a:lnTo>
                  <a:pt x="6202915" y="478552"/>
                </a:lnTo>
                <a:lnTo>
                  <a:pt x="6213875" y="622676"/>
                </a:lnTo>
                <a:cubicBezTo>
                  <a:pt x="6216561" y="675665"/>
                  <a:pt x="6217920" y="729005"/>
                  <a:pt x="6217920" y="782662"/>
                </a:cubicBezTo>
                <a:cubicBezTo>
                  <a:pt x="6217920" y="2499693"/>
                  <a:pt x="4825991" y="3891622"/>
                  <a:pt x="3108960" y="3891622"/>
                </a:cubicBezTo>
                <a:cubicBezTo>
                  <a:pt x="1499244" y="3891622"/>
                  <a:pt x="175261" y="2668247"/>
                  <a:pt x="16051" y="1100535"/>
                </a:cubicBezTo>
                <a:lnTo>
                  <a:pt x="11037" y="1001228"/>
                </a:lnTo>
                <a:lnTo>
                  <a:pt x="8734" y="980022"/>
                </a:lnTo>
                <a:lnTo>
                  <a:pt x="5695" y="895439"/>
                </a:lnTo>
                <a:lnTo>
                  <a:pt x="0" y="782662"/>
                </a:lnTo>
                <a:lnTo>
                  <a:pt x="906" y="762161"/>
                </a:lnTo>
                <a:lnTo>
                  <a:pt x="0" y="736942"/>
                </a:lnTo>
                <a:cubicBezTo>
                  <a:pt x="0" y="480492"/>
                  <a:pt x="28892" y="233526"/>
                  <a:pt x="82350" y="2122"/>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2ABB568A-F9E3-43D5-9A27-749DF15E606A}"/>
              </a:ext>
            </a:extLst>
          </p:cNvPr>
          <p:cNvGrpSpPr/>
          <p:nvPr/>
        </p:nvGrpSpPr>
        <p:grpSpPr>
          <a:xfrm>
            <a:off x="7848600" y="1173480"/>
            <a:ext cx="3429000" cy="3429000"/>
            <a:chOff x="6542387" y="1173480"/>
            <a:chExt cx="3429000" cy="3429000"/>
          </a:xfrm>
          <a:effectLst>
            <a:outerShdw blurRad="63500" dist="63500" dir="18000000" algn="l" rotWithShape="0">
              <a:prstClr val="black">
                <a:alpha val="40000"/>
              </a:prstClr>
            </a:outerShdw>
          </a:effectLst>
        </p:grpSpPr>
        <p:sp>
          <p:nvSpPr>
            <p:cNvPr id="8" name="Oval 7">
              <a:extLst>
                <a:ext uri="{FF2B5EF4-FFF2-40B4-BE49-F238E27FC236}">
                  <a16:creationId xmlns:a16="http://schemas.microsoft.com/office/drawing/2014/main" id="{A548B3F8-6C26-4368-B683-95CDEC7F3F8B}"/>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3896011-9C5E-400B-BF7C-3925CB7FE42D}"/>
                </a:ext>
              </a:extLst>
            </p:cNvPr>
            <p:cNvSpPr>
              <a:spLocks noChangeAspect="1"/>
            </p:cNvSpPr>
            <p:nvPr/>
          </p:nvSpPr>
          <p:spPr>
            <a:xfrm>
              <a:off x="6629255" y="1260348"/>
              <a:ext cx="3255264" cy="3255264"/>
            </a:xfrm>
            <a:prstGeom prst="ellipse">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F796F305-5E77-41A9-B5E1-D72E7B50C492}"/>
              </a:ext>
            </a:extLst>
          </p:cNvPr>
          <p:cNvGrpSpPr/>
          <p:nvPr/>
        </p:nvGrpSpPr>
        <p:grpSpPr>
          <a:xfrm>
            <a:off x="6487813" y="426720"/>
            <a:ext cx="3429000" cy="3429000"/>
            <a:chOff x="6542387" y="1173480"/>
            <a:chExt cx="3429000" cy="3429000"/>
          </a:xfrm>
          <a:effectLst>
            <a:outerShdw blurRad="63500" dist="63500" dir="18000000" algn="l" rotWithShape="0">
              <a:prstClr val="black">
                <a:alpha val="40000"/>
              </a:prstClr>
            </a:outerShdw>
          </a:effectLst>
        </p:grpSpPr>
        <p:sp>
          <p:nvSpPr>
            <p:cNvPr id="12" name="Oval 11">
              <a:extLst>
                <a:ext uri="{FF2B5EF4-FFF2-40B4-BE49-F238E27FC236}">
                  <a16:creationId xmlns:a16="http://schemas.microsoft.com/office/drawing/2014/main" id="{9297AF03-80F0-42D8-B67C-4D97D1581F27}"/>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E637812-00F0-44D1-9C69-4E2009C50014}"/>
                </a:ext>
              </a:extLst>
            </p:cNvPr>
            <p:cNvSpPr>
              <a:spLocks noChangeAspect="1"/>
            </p:cNvSpPr>
            <p:nvPr/>
          </p:nvSpPr>
          <p:spPr>
            <a:xfrm>
              <a:off x="6629255" y="1260348"/>
              <a:ext cx="3255264" cy="3255264"/>
            </a:xfrm>
            <a:prstGeom prst="ellipse">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Freeform: Shape 32">
            <a:extLst>
              <a:ext uri="{FF2B5EF4-FFF2-40B4-BE49-F238E27FC236}">
                <a16:creationId xmlns:a16="http://schemas.microsoft.com/office/drawing/2014/main" id="{6B45DA24-4396-4DA6-9552-83D8B48F2AE2}"/>
              </a:ext>
            </a:extLst>
          </p:cNvPr>
          <p:cNvSpPr>
            <a:spLocks noChangeAspect="1"/>
          </p:cNvSpPr>
          <p:nvPr/>
        </p:nvSpPr>
        <p:spPr>
          <a:xfrm>
            <a:off x="5117665" y="960120"/>
            <a:ext cx="3489164" cy="3507663"/>
          </a:xfrm>
          <a:custGeom>
            <a:avLst/>
            <a:gdLst>
              <a:gd name="connsiteX0" fmla="*/ 1797524 w 3489164"/>
              <a:gd name="connsiteY0" fmla="*/ 0 h 3507663"/>
              <a:gd name="connsiteX1" fmla="*/ 3489164 w 3489164"/>
              <a:gd name="connsiteY1" fmla="*/ 1691640 h 3507663"/>
              <a:gd name="connsiteX2" fmla="*/ 3102876 w 3489164"/>
              <a:gd name="connsiteY2" fmla="*/ 2767680 h 3507663"/>
              <a:gd name="connsiteX3" fmla="*/ 3027030 w 3489164"/>
              <a:gd name="connsiteY3" fmla="*/ 2851131 h 3507663"/>
              <a:gd name="connsiteX4" fmla="*/ 3030415 w 3489164"/>
              <a:gd name="connsiteY4" fmla="*/ 2856703 h 3507663"/>
              <a:gd name="connsiteX5" fmla="*/ 3007863 w 3489164"/>
              <a:gd name="connsiteY5" fmla="*/ 2881516 h 3507663"/>
              <a:gd name="connsiteX6" fmla="*/ 3067469 w 3489164"/>
              <a:gd name="connsiteY6" fmla="*/ 2959488 h 3507663"/>
              <a:gd name="connsiteX7" fmla="*/ 3043908 w 3489164"/>
              <a:gd name="connsiteY7" fmla="*/ 2985411 h 3507663"/>
              <a:gd name="connsiteX8" fmla="*/ 1783080 w 3489164"/>
              <a:gd name="connsiteY8" fmla="*/ 3507663 h 3507663"/>
              <a:gd name="connsiteX9" fmla="*/ 0 w 3489164"/>
              <a:gd name="connsiteY9" fmla="*/ 1724583 h 3507663"/>
              <a:gd name="connsiteX10" fmla="*/ 2861 w 3489164"/>
              <a:gd name="connsiteY10" fmla="*/ 1667930 h 3507663"/>
              <a:gd name="connsiteX11" fmla="*/ 46938 w 3489164"/>
              <a:gd name="connsiteY11" fmla="*/ 1499511 h 3507663"/>
              <a:gd name="connsiteX12" fmla="*/ 232055 w 3489164"/>
              <a:gd name="connsiteY12" fmla="*/ 1028602 h 3507663"/>
              <a:gd name="connsiteX13" fmla="*/ 288372 w 3489164"/>
              <a:gd name="connsiteY13" fmla="*/ 930317 h 3507663"/>
              <a:gd name="connsiteX14" fmla="*/ 310056 w 3489164"/>
              <a:gd name="connsiteY14" fmla="*/ 885304 h 3507663"/>
              <a:gd name="connsiteX15" fmla="*/ 601354 w 3489164"/>
              <a:gd name="connsiteY15" fmla="*/ 495470 h 3507663"/>
              <a:gd name="connsiteX16" fmla="*/ 645309 w 3489164"/>
              <a:gd name="connsiteY16" fmla="*/ 455521 h 3507663"/>
              <a:gd name="connsiteX17" fmla="*/ 665784 w 3489164"/>
              <a:gd name="connsiteY17" fmla="*/ 433462 h 3507663"/>
              <a:gd name="connsiteX18" fmla="*/ 665998 w 3489164"/>
              <a:gd name="connsiteY18" fmla="*/ 433279 h 3507663"/>
              <a:gd name="connsiteX19" fmla="*/ 667998 w 3489164"/>
              <a:gd name="connsiteY19" fmla="*/ 431078 h 3507663"/>
              <a:gd name="connsiteX20" fmla="*/ 675242 w 3489164"/>
              <a:gd name="connsiteY20" fmla="*/ 425387 h 3507663"/>
              <a:gd name="connsiteX21" fmla="*/ 805260 w 3489164"/>
              <a:gd name="connsiteY21" fmla="*/ 314376 h 3507663"/>
              <a:gd name="connsiteX22" fmla="*/ 1270672 w 3489164"/>
              <a:gd name="connsiteY22" fmla="*/ 75733 h 3507663"/>
              <a:gd name="connsiteX23" fmla="*/ 1421762 w 3489164"/>
              <a:gd name="connsiteY23" fmla="*/ 43326 h 3507663"/>
              <a:gd name="connsiteX24" fmla="*/ 1456600 w 3489164"/>
              <a:gd name="connsiteY24" fmla="*/ 34368 h 3507663"/>
              <a:gd name="connsiteX25" fmla="*/ 1797524 w 3489164"/>
              <a:gd name="connsiteY25" fmla="*/ 0 h 3507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489164" h="3507663">
                <a:moveTo>
                  <a:pt x="1797524" y="0"/>
                </a:moveTo>
                <a:cubicBezTo>
                  <a:pt x="2731791" y="0"/>
                  <a:pt x="3489164" y="757373"/>
                  <a:pt x="3489164" y="1691640"/>
                </a:cubicBezTo>
                <a:cubicBezTo>
                  <a:pt x="3489164" y="2100382"/>
                  <a:pt x="3344198" y="2475265"/>
                  <a:pt x="3102876" y="2767680"/>
                </a:cubicBezTo>
                <a:lnTo>
                  <a:pt x="3027030" y="2851131"/>
                </a:lnTo>
                <a:lnTo>
                  <a:pt x="3030415" y="2856703"/>
                </a:lnTo>
                <a:lnTo>
                  <a:pt x="3007863" y="2881516"/>
                </a:lnTo>
                <a:lnTo>
                  <a:pt x="3067469" y="2959488"/>
                </a:lnTo>
                <a:lnTo>
                  <a:pt x="3043908" y="2985411"/>
                </a:lnTo>
                <a:cubicBezTo>
                  <a:pt x="2721234" y="3308085"/>
                  <a:pt x="2275464" y="3507663"/>
                  <a:pt x="1783080" y="3507663"/>
                </a:cubicBezTo>
                <a:cubicBezTo>
                  <a:pt x="798312" y="3507663"/>
                  <a:pt x="0" y="2709351"/>
                  <a:pt x="0" y="1724583"/>
                </a:cubicBezTo>
                <a:lnTo>
                  <a:pt x="2861" y="1667930"/>
                </a:lnTo>
                <a:lnTo>
                  <a:pt x="46938" y="1499511"/>
                </a:lnTo>
                <a:cubicBezTo>
                  <a:pt x="96041" y="1332078"/>
                  <a:pt x="158355" y="1174254"/>
                  <a:pt x="232055" y="1028602"/>
                </a:cubicBezTo>
                <a:lnTo>
                  <a:pt x="288372" y="930317"/>
                </a:lnTo>
                <a:lnTo>
                  <a:pt x="310056" y="885304"/>
                </a:lnTo>
                <a:cubicBezTo>
                  <a:pt x="388182" y="741488"/>
                  <a:pt x="486557" y="610268"/>
                  <a:pt x="601354" y="495470"/>
                </a:cubicBezTo>
                <a:lnTo>
                  <a:pt x="645309" y="455521"/>
                </a:lnTo>
                <a:lnTo>
                  <a:pt x="665784" y="433462"/>
                </a:lnTo>
                <a:lnTo>
                  <a:pt x="665998" y="433279"/>
                </a:lnTo>
                <a:lnTo>
                  <a:pt x="667998" y="431078"/>
                </a:lnTo>
                <a:lnTo>
                  <a:pt x="675242" y="425387"/>
                </a:lnTo>
                <a:lnTo>
                  <a:pt x="805260" y="314376"/>
                </a:lnTo>
                <a:cubicBezTo>
                  <a:pt x="949077" y="204578"/>
                  <a:pt x="1105489" y="123238"/>
                  <a:pt x="1270672" y="75733"/>
                </a:cubicBezTo>
                <a:lnTo>
                  <a:pt x="1421762" y="43326"/>
                </a:lnTo>
                <a:lnTo>
                  <a:pt x="1456600" y="34368"/>
                </a:lnTo>
                <a:cubicBezTo>
                  <a:pt x="1566722" y="11834"/>
                  <a:pt x="1680741" y="0"/>
                  <a:pt x="1797524" y="0"/>
                </a:cubicBezTo>
                <a:close/>
              </a:path>
            </a:pathLst>
          </a:custGeom>
          <a:solidFill>
            <a:schemeClr val="bg1"/>
          </a:solidFill>
          <a:ln>
            <a:noFill/>
          </a:ln>
          <a:effectLst>
            <a:outerShdw blurRad="50800" dist="50800" dir="174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5A19959E-472E-4D1F-97FE-2649F5D1A71C}"/>
              </a:ext>
            </a:extLst>
          </p:cNvPr>
          <p:cNvSpPr txBox="1"/>
          <p:nvPr/>
        </p:nvSpPr>
        <p:spPr>
          <a:xfrm>
            <a:off x="5496059" y="1613845"/>
            <a:ext cx="2616021" cy="1680460"/>
          </a:xfrm>
          <a:prstGeom prst="rect">
            <a:avLst/>
          </a:prstGeom>
          <a:noFill/>
        </p:spPr>
        <p:txBody>
          <a:bodyPr wrap="square" rtlCol="0">
            <a:spAutoFit/>
          </a:bodyPr>
          <a:lstStyle/>
          <a:p>
            <a:pPr algn="ctr" defTabSz="1219170">
              <a:spcBef>
                <a:spcPct val="20000"/>
              </a:spcBef>
              <a:defRPr/>
            </a:pPr>
            <a:r>
              <a:rPr lang="en-US" dirty="0">
                <a:solidFill>
                  <a:srgbClr val="454545"/>
                </a:solidFill>
                <a:latin typeface="Bernard MT Condensed" panose="02050806060905020404" pitchFamily="18" charset="0"/>
              </a:rPr>
              <a:t>LOREM IPSUM DOLOR</a:t>
            </a:r>
          </a:p>
          <a:p>
            <a:pPr algn="ctr" defTabSz="1219170">
              <a:spcBef>
                <a:spcPct val="20000"/>
              </a:spcBef>
              <a:defRPr/>
            </a:pPr>
            <a:endParaRPr lang="en-US" sz="400" b="1" dirty="0">
              <a:solidFill>
                <a:srgbClr val="454545"/>
              </a:solidFill>
              <a:latin typeface="Candara" panose="020E0502030303020204" pitchFamily="34" charset="0"/>
            </a:endParaRP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8" name="Group 57">
            <a:extLst>
              <a:ext uri="{FF2B5EF4-FFF2-40B4-BE49-F238E27FC236}">
                <a16:creationId xmlns:a16="http://schemas.microsoft.com/office/drawing/2014/main" id="{FC51D01C-5989-45D7-8D91-046018E5A2BA}"/>
              </a:ext>
            </a:extLst>
          </p:cNvPr>
          <p:cNvGrpSpPr/>
          <p:nvPr/>
        </p:nvGrpSpPr>
        <p:grpSpPr>
          <a:xfrm>
            <a:off x="5627217" y="4236766"/>
            <a:ext cx="731520" cy="731520"/>
            <a:chOff x="4303254" y="4198360"/>
            <a:chExt cx="731520" cy="731520"/>
          </a:xfrm>
        </p:grpSpPr>
        <p:sp>
          <p:nvSpPr>
            <p:cNvPr id="56" name="TextBox 55">
              <a:extLst>
                <a:ext uri="{FF2B5EF4-FFF2-40B4-BE49-F238E27FC236}">
                  <a16:creationId xmlns:a16="http://schemas.microsoft.com/office/drawing/2014/main" id="{57C11B34-6ADE-4252-9776-B1BD46C48825}"/>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E76C0F"/>
                  </a:solidFill>
                  <a:latin typeface="Bernard MT Condensed" panose="02050806060905020404" pitchFamily="18" charset="0"/>
                </a:rPr>
                <a:t>01</a:t>
              </a:r>
            </a:p>
            <a:p>
              <a:pPr algn="ctr"/>
              <a:r>
                <a:rPr lang="en-US" sz="1000" b="1" dirty="0">
                  <a:solidFill>
                    <a:srgbClr val="E76C0F"/>
                  </a:solidFill>
                </a:rPr>
                <a:t>OPTION</a:t>
              </a:r>
            </a:p>
          </p:txBody>
        </p:sp>
        <p:sp>
          <p:nvSpPr>
            <p:cNvPr id="57" name="Oval 56">
              <a:extLst>
                <a:ext uri="{FF2B5EF4-FFF2-40B4-BE49-F238E27FC236}">
                  <a16:creationId xmlns:a16="http://schemas.microsoft.com/office/drawing/2014/main" id="{9BF9EF91-F318-4D93-A70C-0BF3FA4D411D}"/>
                </a:ext>
              </a:extLst>
            </p:cNvPr>
            <p:cNvSpPr>
              <a:spLocks noChangeAspect="1"/>
            </p:cNvSpPr>
            <p:nvPr/>
          </p:nvSpPr>
          <p:spPr>
            <a:xfrm>
              <a:off x="4303254" y="4198360"/>
              <a:ext cx="731520" cy="731520"/>
            </a:xfrm>
            <a:prstGeom prst="ellipse">
              <a:avLst/>
            </a:prstGeom>
            <a:noFill/>
            <a:ln>
              <a:solidFill>
                <a:srgbClr val="E76C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3974B3EB-3467-45CE-8EBF-5301F40FC6CE}"/>
              </a:ext>
            </a:extLst>
          </p:cNvPr>
          <p:cNvSpPr txBox="1"/>
          <p:nvPr/>
        </p:nvSpPr>
        <p:spPr>
          <a:xfrm>
            <a:off x="6405090" y="4165937"/>
            <a:ext cx="2368723" cy="830997"/>
          </a:xfrm>
          <a:prstGeom prst="rect">
            <a:avLst/>
          </a:prstGeom>
          <a:noFill/>
        </p:spPr>
        <p:txBody>
          <a:bodyPr wrap="square" rtlCol="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p:txBody>
      </p:sp>
      <p:grpSp>
        <p:nvGrpSpPr>
          <p:cNvPr id="60" name="Group 59">
            <a:extLst>
              <a:ext uri="{FF2B5EF4-FFF2-40B4-BE49-F238E27FC236}">
                <a16:creationId xmlns:a16="http://schemas.microsoft.com/office/drawing/2014/main" id="{FB7A84EB-42C8-43B1-B5BF-C572565326EC}"/>
              </a:ext>
            </a:extLst>
          </p:cNvPr>
          <p:cNvGrpSpPr/>
          <p:nvPr/>
        </p:nvGrpSpPr>
        <p:grpSpPr>
          <a:xfrm>
            <a:off x="6561364" y="5232208"/>
            <a:ext cx="731520" cy="731520"/>
            <a:chOff x="4303254" y="4198360"/>
            <a:chExt cx="731520" cy="731520"/>
          </a:xfrm>
        </p:grpSpPr>
        <p:sp>
          <p:nvSpPr>
            <p:cNvPr id="61" name="TextBox 60">
              <a:extLst>
                <a:ext uri="{FF2B5EF4-FFF2-40B4-BE49-F238E27FC236}">
                  <a16:creationId xmlns:a16="http://schemas.microsoft.com/office/drawing/2014/main" id="{530EB9CF-696A-4729-8AAB-DBC20AF37166}"/>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CF3510"/>
                  </a:solidFill>
                  <a:latin typeface="Bernard MT Condensed" panose="02050806060905020404" pitchFamily="18" charset="0"/>
                </a:rPr>
                <a:t>02</a:t>
              </a:r>
            </a:p>
            <a:p>
              <a:pPr algn="ctr"/>
              <a:r>
                <a:rPr lang="en-US" sz="1000" b="1" dirty="0">
                  <a:solidFill>
                    <a:srgbClr val="CF3510"/>
                  </a:solidFill>
                </a:rPr>
                <a:t>OPTION</a:t>
              </a:r>
            </a:p>
          </p:txBody>
        </p:sp>
        <p:sp>
          <p:nvSpPr>
            <p:cNvPr id="62" name="Oval 61">
              <a:extLst>
                <a:ext uri="{FF2B5EF4-FFF2-40B4-BE49-F238E27FC236}">
                  <a16:creationId xmlns:a16="http://schemas.microsoft.com/office/drawing/2014/main" id="{EF3E55A7-D412-44F2-91AA-338B3070EB34}"/>
                </a:ext>
              </a:extLst>
            </p:cNvPr>
            <p:cNvSpPr>
              <a:spLocks noChangeAspect="1"/>
            </p:cNvSpPr>
            <p:nvPr/>
          </p:nvSpPr>
          <p:spPr>
            <a:xfrm>
              <a:off x="4303254" y="4198360"/>
              <a:ext cx="731520" cy="731520"/>
            </a:xfrm>
            <a:prstGeom prst="ellipse">
              <a:avLst/>
            </a:prstGeom>
            <a:noFill/>
            <a:ln>
              <a:solidFill>
                <a:srgbClr val="CF35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8D1C8989-E215-419F-99FF-E0ADD45AAA17}"/>
              </a:ext>
            </a:extLst>
          </p:cNvPr>
          <p:cNvSpPr txBox="1"/>
          <p:nvPr/>
        </p:nvSpPr>
        <p:spPr>
          <a:xfrm>
            <a:off x="7336199" y="5188803"/>
            <a:ext cx="2885414" cy="830997"/>
          </a:xfrm>
          <a:prstGeom prst="rect">
            <a:avLst/>
          </a:prstGeom>
          <a:noFill/>
        </p:spPr>
        <p:txBody>
          <a:bodyPr wrap="square" rtlCol="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70" name="Freeform: Shape 69">
            <a:extLst>
              <a:ext uri="{FF2B5EF4-FFF2-40B4-BE49-F238E27FC236}">
                <a16:creationId xmlns:a16="http://schemas.microsoft.com/office/drawing/2014/main" id="{A301B930-117B-4170-88DD-92A120067B0C}"/>
              </a:ext>
            </a:extLst>
          </p:cNvPr>
          <p:cNvSpPr>
            <a:spLocks noChangeAspect="1"/>
          </p:cNvSpPr>
          <p:nvPr/>
        </p:nvSpPr>
        <p:spPr>
          <a:xfrm rot="16200000">
            <a:off x="10285621" y="253288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08AFFA6F-46D8-4907-9100-65552544BC25}"/>
              </a:ext>
            </a:extLst>
          </p:cNvPr>
          <p:cNvSpPr>
            <a:spLocks noChangeAspect="1"/>
          </p:cNvSpPr>
          <p:nvPr/>
        </p:nvSpPr>
        <p:spPr>
          <a:xfrm rot="16200000">
            <a:off x="8926347" y="179040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Text Box 10">
            <a:extLst>
              <a:ext uri="{FF2B5EF4-FFF2-40B4-BE49-F238E27FC236}">
                <a16:creationId xmlns:a16="http://schemas.microsoft.com/office/drawing/2014/main" id="{9275E81E-05A1-4701-B257-A2A0EF10A277}"/>
              </a:ext>
            </a:extLst>
          </p:cNvPr>
          <p:cNvSpPr txBox="1">
            <a:spLocks noChangeArrowheads="1"/>
          </p:cNvSpPr>
          <p:nvPr/>
        </p:nvSpPr>
        <p:spPr bwMode="auto">
          <a:xfrm>
            <a:off x="8197231" y="116169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$1,729</a:t>
            </a:r>
          </a:p>
        </p:txBody>
      </p:sp>
      <p:sp>
        <p:nvSpPr>
          <p:cNvPr id="77" name="Text Box 10">
            <a:extLst>
              <a:ext uri="{FF2B5EF4-FFF2-40B4-BE49-F238E27FC236}">
                <a16:creationId xmlns:a16="http://schemas.microsoft.com/office/drawing/2014/main" id="{CD40F893-10B2-495A-A6D8-1A81DC3DDD29}"/>
              </a:ext>
            </a:extLst>
          </p:cNvPr>
          <p:cNvSpPr txBox="1">
            <a:spLocks noChangeArrowheads="1"/>
          </p:cNvSpPr>
          <p:nvPr/>
        </p:nvSpPr>
        <p:spPr bwMode="auto">
          <a:xfrm>
            <a:off x="9336047" y="342483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$2,173</a:t>
            </a:r>
          </a:p>
        </p:txBody>
      </p:sp>
      <p:sp>
        <p:nvSpPr>
          <p:cNvPr id="78" name="Flowchart: Document 77">
            <a:extLst>
              <a:ext uri="{FF2B5EF4-FFF2-40B4-BE49-F238E27FC236}">
                <a16:creationId xmlns:a16="http://schemas.microsoft.com/office/drawing/2014/main" id="{459390CC-9D03-45F6-9611-9D5425F05358}"/>
              </a:ext>
            </a:extLst>
          </p:cNvPr>
          <p:cNvSpPr/>
          <p:nvPr/>
        </p:nvSpPr>
        <p:spPr>
          <a:xfrm rot="16200000" flipH="1">
            <a:off x="-1137988" y="1147152"/>
            <a:ext cx="6858000" cy="4561982"/>
          </a:xfrm>
          <a:prstGeom prst="flowChartDocument">
            <a:avLst/>
          </a:prstGeom>
          <a:solidFill>
            <a:srgbClr val="0A0A12">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6C721F6B-C827-4F31-9155-2EB9DCB18AB6}"/>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80" name="TextBox 79">
            <a:extLst>
              <a:ext uri="{FF2B5EF4-FFF2-40B4-BE49-F238E27FC236}">
                <a16:creationId xmlns:a16="http://schemas.microsoft.com/office/drawing/2014/main" id="{410449DF-65F1-4A56-9D4E-5E91E9AC9AE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26" name="Picture 25">
            <a:hlinkClick r:id="rId4"/>
            <a:extLst>
              <a:ext uri="{FF2B5EF4-FFF2-40B4-BE49-F238E27FC236}">
                <a16:creationId xmlns:a16="http://schemas.microsoft.com/office/drawing/2014/main" id="{1560A7A7-D775-47C6-88E1-FCCF63359A9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31760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750"/>
                                        <p:tgtEl>
                                          <p:spTgt spid="8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8"/>
                                        </p:tgtEl>
                                        <p:attrNameLst>
                                          <p:attrName>style.visibility</p:attrName>
                                        </p:attrNameLst>
                                      </p:cBhvr>
                                      <p:to>
                                        <p:strVal val="visible"/>
                                      </p:to>
                                    </p:set>
                                    <p:animEffect transition="in" filter="wipe(left)">
                                      <p:cBhvr>
                                        <p:cTn id="10" dur="750"/>
                                        <p:tgtEl>
                                          <p:spTgt spid="78"/>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79">
                                            <p:txEl>
                                              <p:pRg st="0" end="0"/>
                                            </p:txEl>
                                          </p:spTgt>
                                        </p:tgtEl>
                                        <p:attrNameLst>
                                          <p:attrName>style.visibility</p:attrName>
                                        </p:attrNameLst>
                                      </p:cBhvr>
                                      <p:to>
                                        <p:strVal val="visible"/>
                                      </p:to>
                                    </p:set>
                                    <p:animEffect transition="in" filter="fade">
                                      <p:cBhvr>
                                        <p:cTn id="14" dur="500"/>
                                        <p:tgtEl>
                                          <p:spTgt spid="79">
                                            <p:txEl>
                                              <p:pRg st="0" end="0"/>
                                            </p:txEl>
                                          </p:spTgt>
                                        </p:tgtEl>
                                      </p:cBhvr>
                                    </p:animEffect>
                                    <p:anim calcmode="lin" valueType="num">
                                      <p:cBhvr>
                                        <p:cTn id="15" dur="500" fill="hold"/>
                                        <p:tgtEl>
                                          <p:spTgt spid="7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79">
                                            <p:txEl>
                                              <p:pRg st="2" end="2"/>
                                            </p:txEl>
                                          </p:spTgt>
                                        </p:tgtEl>
                                        <p:attrNameLst>
                                          <p:attrName>style.visibility</p:attrName>
                                        </p:attrNameLst>
                                      </p:cBhvr>
                                      <p:to>
                                        <p:strVal val="visible"/>
                                      </p:to>
                                    </p:set>
                                    <p:animEffect transition="in" filter="fade">
                                      <p:cBhvr>
                                        <p:cTn id="20" dur="500"/>
                                        <p:tgtEl>
                                          <p:spTgt spid="79">
                                            <p:txEl>
                                              <p:pRg st="2" end="2"/>
                                            </p:txEl>
                                          </p:spTgt>
                                        </p:tgtEl>
                                      </p:cBhvr>
                                    </p:animEffect>
                                    <p:anim calcmode="lin" valueType="num">
                                      <p:cBhvr>
                                        <p:cTn id="21" dur="500" fill="hold"/>
                                        <p:tgtEl>
                                          <p:spTgt spid="7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7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750"/>
                            </p:stCondLst>
                            <p:childTnLst>
                              <p:par>
                                <p:cTn id="24" presetID="42" presetClass="entr" presetSubtype="0" fill="hold" grpId="0" nodeType="afterEffect">
                                  <p:stCondLst>
                                    <p:cond delay="0"/>
                                  </p:stCondLst>
                                  <p:childTnLst>
                                    <p:set>
                                      <p:cBhvr>
                                        <p:cTn id="25" dur="1" fill="hold">
                                          <p:stCondLst>
                                            <p:cond delay="0"/>
                                          </p:stCondLst>
                                        </p:cTn>
                                        <p:tgtEl>
                                          <p:spTgt spid="79">
                                            <p:txEl>
                                              <p:pRg st="3" end="3"/>
                                            </p:txEl>
                                          </p:spTgt>
                                        </p:tgtEl>
                                        <p:attrNameLst>
                                          <p:attrName>style.visibility</p:attrName>
                                        </p:attrNameLst>
                                      </p:cBhvr>
                                      <p:to>
                                        <p:strVal val="visible"/>
                                      </p:to>
                                    </p:set>
                                    <p:animEffect transition="in" filter="fade">
                                      <p:cBhvr>
                                        <p:cTn id="26" dur="500"/>
                                        <p:tgtEl>
                                          <p:spTgt spid="79">
                                            <p:txEl>
                                              <p:pRg st="3" end="3"/>
                                            </p:txEl>
                                          </p:spTgt>
                                        </p:tgtEl>
                                      </p:cBhvr>
                                    </p:animEffect>
                                    <p:anim calcmode="lin" valueType="num">
                                      <p:cBhvr>
                                        <p:cTn id="27" dur="500" fill="hold"/>
                                        <p:tgtEl>
                                          <p:spTgt spid="79">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79">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250"/>
                            </p:stCondLst>
                            <p:childTnLst>
                              <p:par>
                                <p:cTn id="30" presetID="42" presetClass="entr" presetSubtype="0" fill="hold" grpId="0" nodeType="afterEffect">
                                  <p:stCondLst>
                                    <p:cond delay="0"/>
                                  </p:stCondLst>
                                  <p:childTnLst>
                                    <p:set>
                                      <p:cBhvr>
                                        <p:cTn id="31" dur="1" fill="hold">
                                          <p:stCondLst>
                                            <p:cond delay="0"/>
                                          </p:stCondLst>
                                        </p:cTn>
                                        <p:tgtEl>
                                          <p:spTgt spid="79">
                                            <p:txEl>
                                              <p:pRg st="5" end="5"/>
                                            </p:txEl>
                                          </p:spTgt>
                                        </p:tgtEl>
                                        <p:attrNameLst>
                                          <p:attrName>style.visibility</p:attrName>
                                        </p:attrNameLst>
                                      </p:cBhvr>
                                      <p:to>
                                        <p:strVal val="visible"/>
                                      </p:to>
                                    </p:set>
                                    <p:animEffect transition="in" filter="fade">
                                      <p:cBhvr>
                                        <p:cTn id="32" dur="500"/>
                                        <p:tgtEl>
                                          <p:spTgt spid="79">
                                            <p:txEl>
                                              <p:pRg st="5" end="5"/>
                                            </p:txEl>
                                          </p:spTgt>
                                        </p:tgtEl>
                                      </p:cBhvr>
                                    </p:animEffect>
                                    <p:anim calcmode="lin" valueType="num">
                                      <p:cBhvr>
                                        <p:cTn id="33" dur="500" fill="hold"/>
                                        <p:tgtEl>
                                          <p:spTgt spid="79">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7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750"/>
                            </p:stCondLst>
                            <p:childTnLst>
                              <p:par>
                                <p:cTn id="36" presetID="42" presetClass="entr" presetSubtype="0" fill="hold" grpId="0" nodeType="afterEffect">
                                  <p:stCondLst>
                                    <p:cond delay="0"/>
                                  </p:stCondLst>
                                  <p:childTnLst>
                                    <p:set>
                                      <p:cBhvr>
                                        <p:cTn id="37" dur="1" fill="hold">
                                          <p:stCondLst>
                                            <p:cond delay="0"/>
                                          </p:stCondLst>
                                        </p:cTn>
                                        <p:tgtEl>
                                          <p:spTgt spid="79">
                                            <p:txEl>
                                              <p:pRg st="7" end="7"/>
                                            </p:txEl>
                                          </p:spTgt>
                                        </p:tgtEl>
                                        <p:attrNameLst>
                                          <p:attrName>style.visibility</p:attrName>
                                        </p:attrNameLst>
                                      </p:cBhvr>
                                      <p:to>
                                        <p:strVal val="visible"/>
                                      </p:to>
                                    </p:set>
                                    <p:animEffect transition="in" filter="fade">
                                      <p:cBhvr>
                                        <p:cTn id="38" dur="500"/>
                                        <p:tgtEl>
                                          <p:spTgt spid="79">
                                            <p:txEl>
                                              <p:pRg st="7" end="7"/>
                                            </p:txEl>
                                          </p:spTgt>
                                        </p:tgtEl>
                                      </p:cBhvr>
                                    </p:animEffect>
                                    <p:anim calcmode="lin" valueType="num">
                                      <p:cBhvr>
                                        <p:cTn id="39" dur="500" fill="hold"/>
                                        <p:tgtEl>
                                          <p:spTgt spid="7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79">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79">
                                            <p:txEl>
                                              <p:pRg st="9" end="9"/>
                                            </p:txEl>
                                          </p:spTgt>
                                        </p:tgtEl>
                                        <p:attrNameLst>
                                          <p:attrName>style.visibility</p:attrName>
                                        </p:attrNameLst>
                                      </p:cBhvr>
                                      <p:to>
                                        <p:strVal val="visible"/>
                                      </p:to>
                                    </p:set>
                                    <p:animEffect transition="in" filter="fade">
                                      <p:cBhvr>
                                        <p:cTn id="44" dur="500"/>
                                        <p:tgtEl>
                                          <p:spTgt spid="79">
                                            <p:txEl>
                                              <p:pRg st="9" end="9"/>
                                            </p:txEl>
                                          </p:spTgt>
                                        </p:tgtEl>
                                      </p:cBhvr>
                                    </p:animEffect>
                                    <p:anim calcmode="lin" valueType="num">
                                      <p:cBhvr>
                                        <p:cTn id="45" dur="500" fill="hold"/>
                                        <p:tgtEl>
                                          <p:spTgt spid="79">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79">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750"/>
                            </p:stCondLst>
                            <p:childTnLst>
                              <p:par>
                                <p:cTn id="48" presetID="42" presetClass="entr" presetSubtype="0" fill="hold" grpId="0" nodeType="after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1000"/>
                                        <p:tgtEl>
                                          <p:spTgt spid="33"/>
                                        </p:tgtEl>
                                      </p:cBhvr>
                                    </p:animEffect>
                                    <p:anim calcmode="lin" valueType="num">
                                      <p:cBhvr>
                                        <p:cTn id="51" dur="1000" fill="hold"/>
                                        <p:tgtEl>
                                          <p:spTgt spid="33"/>
                                        </p:tgtEl>
                                        <p:attrNameLst>
                                          <p:attrName>ppt_x</p:attrName>
                                        </p:attrNameLst>
                                      </p:cBhvr>
                                      <p:tavLst>
                                        <p:tav tm="0">
                                          <p:val>
                                            <p:strVal val="#ppt_x"/>
                                          </p:val>
                                        </p:tav>
                                        <p:tav tm="100000">
                                          <p:val>
                                            <p:strVal val="#ppt_x"/>
                                          </p:val>
                                        </p:tav>
                                      </p:tavLst>
                                    </p:anim>
                                    <p:anim calcmode="lin" valueType="num">
                                      <p:cBhvr>
                                        <p:cTn id="52" dur="1000" fill="hold"/>
                                        <p:tgtEl>
                                          <p:spTgt spid="33"/>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fade">
                                      <p:cBhvr>
                                        <p:cTn id="60" dur="1000"/>
                                        <p:tgtEl>
                                          <p:spTgt spid="11"/>
                                        </p:tgtEl>
                                      </p:cBhvr>
                                    </p:animEffect>
                                    <p:anim calcmode="lin" valueType="num">
                                      <p:cBhvr>
                                        <p:cTn id="61" dur="1000" fill="hold"/>
                                        <p:tgtEl>
                                          <p:spTgt spid="11"/>
                                        </p:tgtEl>
                                        <p:attrNameLst>
                                          <p:attrName>ppt_x</p:attrName>
                                        </p:attrNameLst>
                                      </p:cBhvr>
                                      <p:tavLst>
                                        <p:tav tm="0">
                                          <p:val>
                                            <p:strVal val="#ppt_x"/>
                                          </p:val>
                                        </p:tav>
                                        <p:tav tm="100000">
                                          <p:val>
                                            <p:strVal val="#ppt_x"/>
                                          </p:val>
                                        </p:tav>
                                      </p:tavLst>
                                    </p:anim>
                                    <p:anim calcmode="lin" valueType="num">
                                      <p:cBhvr>
                                        <p:cTn id="62" dur="1000" fill="hold"/>
                                        <p:tgtEl>
                                          <p:spTgt spid="11"/>
                                        </p:tgtEl>
                                        <p:attrNameLst>
                                          <p:attrName>ppt_y</p:attrName>
                                        </p:attrNameLst>
                                      </p:cBhvr>
                                      <p:tavLst>
                                        <p:tav tm="0">
                                          <p:val>
                                            <p:strVal val="#ppt_y-.1"/>
                                          </p:val>
                                        </p:tav>
                                        <p:tav tm="100000">
                                          <p:val>
                                            <p:strVal val="#ppt_y"/>
                                          </p:val>
                                        </p:tav>
                                      </p:tavLst>
                                    </p:anim>
                                  </p:childTnLst>
                                </p:cTn>
                              </p:par>
                              <p:par>
                                <p:cTn id="63" presetID="47" presetClass="entr" presetSubtype="0" fill="hold" nodeType="with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fade">
                                      <p:cBhvr>
                                        <p:cTn id="65" dur="1000"/>
                                        <p:tgtEl>
                                          <p:spTgt spid="3"/>
                                        </p:tgtEl>
                                      </p:cBhvr>
                                    </p:animEffect>
                                    <p:anim calcmode="lin" valueType="num">
                                      <p:cBhvr>
                                        <p:cTn id="66" dur="1000" fill="hold"/>
                                        <p:tgtEl>
                                          <p:spTgt spid="3"/>
                                        </p:tgtEl>
                                        <p:attrNameLst>
                                          <p:attrName>ppt_x</p:attrName>
                                        </p:attrNameLst>
                                      </p:cBhvr>
                                      <p:tavLst>
                                        <p:tav tm="0">
                                          <p:val>
                                            <p:strVal val="#ppt_x"/>
                                          </p:val>
                                        </p:tav>
                                        <p:tav tm="100000">
                                          <p:val>
                                            <p:strVal val="#ppt_x"/>
                                          </p:val>
                                        </p:tav>
                                      </p:tavLst>
                                    </p:anim>
                                    <p:anim calcmode="lin" valueType="num">
                                      <p:cBhvr>
                                        <p:cTn id="67" dur="1000" fill="hold"/>
                                        <p:tgtEl>
                                          <p:spTgt spid="3"/>
                                        </p:tgtEl>
                                        <p:attrNameLst>
                                          <p:attrName>ppt_y</p:attrName>
                                        </p:attrNameLst>
                                      </p:cBhvr>
                                      <p:tavLst>
                                        <p:tav tm="0">
                                          <p:val>
                                            <p:strVal val="#ppt_y-.1"/>
                                          </p:val>
                                        </p:tav>
                                        <p:tav tm="100000">
                                          <p:val>
                                            <p:strVal val="#ppt_y"/>
                                          </p:val>
                                        </p:tav>
                                      </p:tavLst>
                                    </p:anim>
                                  </p:childTnLst>
                                </p:cTn>
                              </p:par>
                            </p:childTnLst>
                          </p:cTn>
                        </p:par>
                        <p:par>
                          <p:cTn id="68" fill="hold">
                            <p:stCondLst>
                              <p:cond delay="4750"/>
                            </p:stCondLst>
                            <p:childTnLst>
                              <p:par>
                                <p:cTn id="69" presetID="22" presetClass="entr" presetSubtype="1"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wipe(up)">
                                      <p:cBhvr>
                                        <p:cTn id="71" dur="500"/>
                                        <p:tgtEl>
                                          <p:spTgt spid="55"/>
                                        </p:tgtEl>
                                      </p:cBhvr>
                                    </p:animEffect>
                                  </p:childTnLst>
                                </p:cTn>
                              </p:par>
                            </p:childTnLst>
                          </p:cTn>
                        </p:par>
                        <p:par>
                          <p:cTn id="72" fill="hold">
                            <p:stCondLst>
                              <p:cond delay="5250"/>
                            </p:stCondLst>
                            <p:childTnLst>
                              <p:par>
                                <p:cTn id="73" presetID="22" presetClass="entr" presetSubtype="2" fill="hold" grpId="0" nodeType="afterEffect">
                                  <p:stCondLst>
                                    <p:cond delay="0"/>
                                  </p:stCondLst>
                                  <p:childTnLst>
                                    <p:set>
                                      <p:cBhvr>
                                        <p:cTn id="74" dur="1" fill="hold">
                                          <p:stCondLst>
                                            <p:cond delay="0"/>
                                          </p:stCondLst>
                                        </p:cTn>
                                        <p:tgtEl>
                                          <p:spTgt spid="71"/>
                                        </p:tgtEl>
                                        <p:attrNameLst>
                                          <p:attrName>style.visibility</p:attrName>
                                        </p:attrNameLst>
                                      </p:cBhvr>
                                      <p:to>
                                        <p:strVal val="visible"/>
                                      </p:to>
                                    </p:set>
                                    <p:animEffect transition="in" filter="wipe(right)">
                                      <p:cBhvr>
                                        <p:cTn id="75" dur="1000"/>
                                        <p:tgtEl>
                                          <p:spTgt spid="71"/>
                                        </p:tgtEl>
                                      </p:cBhvr>
                                    </p:animEffect>
                                  </p:childTnLst>
                                </p:cTn>
                              </p:par>
                              <p:par>
                                <p:cTn id="76" presetID="42" presetClass="entr" presetSubtype="0" fill="hold" grpId="0" nodeType="with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1000"/>
                                        <p:tgtEl>
                                          <p:spTgt spid="76"/>
                                        </p:tgtEl>
                                      </p:cBhvr>
                                    </p:animEffect>
                                    <p:anim calcmode="lin" valueType="num">
                                      <p:cBhvr>
                                        <p:cTn id="79" dur="1000" fill="hold"/>
                                        <p:tgtEl>
                                          <p:spTgt spid="76"/>
                                        </p:tgtEl>
                                        <p:attrNameLst>
                                          <p:attrName>ppt_x</p:attrName>
                                        </p:attrNameLst>
                                      </p:cBhvr>
                                      <p:tavLst>
                                        <p:tav tm="0">
                                          <p:val>
                                            <p:strVal val="#ppt_x"/>
                                          </p:val>
                                        </p:tav>
                                        <p:tav tm="100000">
                                          <p:val>
                                            <p:strVal val="#ppt_x"/>
                                          </p:val>
                                        </p:tav>
                                      </p:tavLst>
                                    </p:anim>
                                    <p:anim calcmode="lin" valueType="num">
                                      <p:cBhvr>
                                        <p:cTn id="80" dur="1000" fill="hold"/>
                                        <p:tgtEl>
                                          <p:spTgt spid="76"/>
                                        </p:tgtEl>
                                        <p:attrNameLst>
                                          <p:attrName>ppt_y</p:attrName>
                                        </p:attrNameLst>
                                      </p:cBhvr>
                                      <p:tavLst>
                                        <p:tav tm="0">
                                          <p:val>
                                            <p:strVal val="#ppt_y+.1"/>
                                          </p:val>
                                        </p:tav>
                                        <p:tav tm="100000">
                                          <p:val>
                                            <p:strVal val="#ppt_y"/>
                                          </p:val>
                                        </p:tav>
                                      </p:tavLst>
                                    </p:anim>
                                  </p:childTnLst>
                                </p:cTn>
                              </p:par>
                            </p:childTnLst>
                          </p:cTn>
                        </p:par>
                        <p:par>
                          <p:cTn id="81" fill="hold">
                            <p:stCondLst>
                              <p:cond delay="6250"/>
                            </p:stCondLst>
                            <p:childTnLst>
                              <p:par>
                                <p:cTn id="82" presetID="53" presetClass="entr" presetSubtype="528" fill="hold" nodeType="afterEffect">
                                  <p:stCondLst>
                                    <p:cond delay="0"/>
                                  </p:stCondLst>
                                  <p:childTnLst>
                                    <p:set>
                                      <p:cBhvr>
                                        <p:cTn id="83" dur="1" fill="hold">
                                          <p:stCondLst>
                                            <p:cond delay="0"/>
                                          </p:stCondLst>
                                        </p:cTn>
                                        <p:tgtEl>
                                          <p:spTgt spid="58"/>
                                        </p:tgtEl>
                                        <p:attrNameLst>
                                          <p:attrName>style.visibility</p:attrName>
                                        </p:attrNameLst>
                                      </p:cBhvr>
                                      <p:to>
                                        <p:strVal val="visible"/>
                                      </p:to>
                                    </p:set>
                                    <p:anim calcmode="lin" valueType="num">
                                      <p:cBhvr>
                                        <p:cTn id="84" dur="750" fill="hold"/>
                                        <p:tgtEl>
                                          <p:spTgt spid="58"/>
                                        </p:tgtEl>
                                        <p:attrNameLst>
                                          <p:attrName>ppt_w</p:attrName>
                                        </p:attrNameLst>
                                      </p:cBhvr>
                                      <p:tavLst>
                                        <p:tav tm="0">
                                          <p:val>
                                            <p:fltVal val="0"/>
                                          </p:val>
                                        </p:tav>
                                        <p:tav tm="100000">
                                          <p:val>
                                            <p:strVal val="#ppt_w"/>
                                          </p:val>
                                        </p:tav>
                                      </p:tavLst>
                                    </p:anim>
                                    <p:anim calcmode="lin" valueType="num">
                                      <p:cBhvr>
                                        <p:cTn id="85" dur="750" fill="hold"/>
                                        <p:tgtEl>
                                          <p:spTgt spid="58"/>
                                        </p:tgtEl>
                                        <p:attrNameLst>
                                          <p:attrName>ppt_h</p:attrName>
                                        </p:attrNameLst>
                                      </p:cBhvr>
                                      <p:tavLst>
                                        <p:tav tm="0">
                                          <p:val>
                                            <p:fltVal val="0"/>
                                          </p:val>
                                        </p:tav>
                                        <p:tav tm="100000">
                                          <p:val>
                                            <p:strVal val="#ppt_h"/>
                                          </p:val>
                                        </p:tav>
                                      </p:tavLst>
                                    </p:anim>
                                    <p:animEffect transition="in" filter="fade">
                                      <p:cBhvr>
                                        <p:cTn id="86" dur="750"/>
                                        <p:tgtEl>
                                          <p:spTgt spid="58"/>
                                        </p:tgtEl>
                                      </p:cBhvr>
                                    </p:animEffect>
                                    <p:anim calcmode="lin" valueType="num">
                                      <p:cBhvr>
                                        <p:cTn id="87" dur="750" fill="hold"/>
                                        <p:tgtEl>
                                          <p:spTgt spid="58"/>
                                        </p:tgtEl>
                                        <p:attrNameLst>
                                          <p:attrName>ppt_x</p:attrName>
                                        </p:attrNameLst>
                                      </p:cBhvr>
                                      <p:tavLst>
                                        <p:tav tm="0">
                                          <p:val>
                                            <p:fltVal val="0.5"/>
                                          </p:val>
                                        </p:tav>
                                        <p:tav tm="100000">
                                          <p:val>
                                            <p:strVal val="#ppt_x"/>
                                          </p:val>
                                        </p:tav>
                                      </p:tavLst>
                                    </p:anim>
                                    <p:anim calcmode="lin" valueType="num">
                                      <p:cBhvr>
                                        <p:cTn id="88" dur="750" fill="hold"/>
                                        <p:tgtEl>
                                          <p:spTgt spid="58"/>
                                        </p:tgtEl>
                                        <p:attrNameLst>
                                          <p:attrName>ppt_y</p:attrName>
                                        </p:attrNameLst>
                                      </p:cBhvr>
                                      <p:tavLst>
                                        <p:tav tm="0">
                                          <p:val>
                                            <p:fltVal val="0.5"/>
                                          </p:val>
                                        </p:tav>
                                        <p:tav tm="100000">
                                          <p:val>
                                            <p:strVal val="#ppt_y"/>
                                          </p:val>
                                        </p:tav>
                                      </p:tavLst>
                                    </p:anim>
                                  </p:childTnLst>
                                </p:cTn>
                              </p:par>
                            </p:childTnLst>
                          </p:cTn>
                        </p:par>
                        <p:par>
                          <p:cTn id="89" fill="hold">
                            <p:stCondLst>
                              <p:cond delay="7000"/>
                            </p:stCondLst>
                            <p:childTnLst>
                              <p:par>
                                <p:cTn id="90" presetID="22" presetClass="entr" presetSubtype="8" fill="hold" grpId="0"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wipe(left)">
                                      <p:cBhvr>
                                        <p:cTn id="92" dur="750"/>
                                        <p:tgtEl>
                                          <p:spTgt spid="59"/>
                                        </p:tgtEl>
                                      </p:cBhvr>
                                    </p:animEffect>
                                  </p:childTnLst>
                                </p:cTn>
                              </p:par>
                            </p:childTnLst>
                          </p:cTn>
                        </p:par>
                        <p:par>
                          <p:cTn id="93" fill="hold">
                            <p:stCondLst>
                              <p:cond delay="7750"/>
                            </p:stCondLst>
                            <p:childTnLst>
                              <p:par>
                                <p:cTn id="94" presetID="22" presetClass="entr" presetSubtype="2" fill="hold" grpId="0" nodeType="afterEffect">
                                  <p:stCondLst>
                                    <p:cond delay="0"/>
                                  </p:stCondLst>
                                  <p:childTnLst>
                                    <p:set>
                                      <p:cBhvr>
                                        <p:cTn id="95" dur="1" fill="hold">
                                          <p:stCondLst>
                                            <p:cond delay="0"/>
                                          </p:stCondLst>
                                        </p:cTn>
                                        <p:tgtEl>
                                          <p:spTgt spid="70"/>
                                        </p:tgtEl>
                                        <p:attrNameLst>
                                          <p:attrName>style.visibility</p:attrName>
                                        </p:attrNameLst>
                                      </p:cBhvr>
                                      <p:to>
                                        <p:strVal val="visible"/>
                                      </p:to>
                                    </p:set>
                                    <p:animEffect transition="in" filter="wipe(right)">
                                      <p:cBhvr>
                                        <p:cTn id="96" dur="1000"/>
                                        <p:tgtEl>
                                          <p:spTgt spid="70"/>
                                        </p:tgtEl>
                                      </p:cBhvr>
                                    </p:animEffect>
                                  </p:childTnLst>
                                </p:cTn>
                              </p:par>
                              <p:par>
                                <p:cTn id="97" presetID="42" presetClass="entr" presetSubtype="0" fill="hold" grpId="0" nodeType="withEffect">
                                  <p:stCondLst>
                                    <p:cond delay="0"/>
                                  </p:stCondLst>
                                  <p:childTnLst>
                                    <p:set>
                                      <p:cBhvr>
                                        <p:cTn id="98" dur="1" fill="hold">
                                          <p:stCondLst>
                                            <p:cond delay="0"/>
                                          </p:stCondLst>
                                        </p:cTn>
                                        <p:tgtEl>
                                          <p:spTgt spid="77"/>
                                        </p:tgtEl>
                                        <p:attrNameLst>
                                          <p:attrName>style.visibility</p:attrName>
                                        </p:attrNameLst>
                                      </p:cBhvr>
                                      <p:to>
                                        <p:strVal val="visible"/>
                                      </p:to>
                                    </p:set>
                                    <p:animEffect transition="in" filter="fade">
                                      <p:cBhvr>
                                        <p:cTn id="99" dur="1000"/>
                                        <p:tgtEl>
                                          <p:spTgt spid="77"/>
                                        </p:tgtEl>
                                      </p:cBhvr>
                                    </p:animEffect>
                                    <p:anim calcmode="lin" valueType="num">
                                      <p:cBhvr>
                                        <p:cTn id="100" dur="1000" fill="hold"/>
                                        <p:tgtEl>
                                          <p:spTgt spid="77"/>
                                        </p:tgtEl>
                                        <p:attrNameLst>
                                          <p:attrName>ppt_x</p:attrName>
                                        </p:attrNameLst>
                                      </p:cBhvr>
                                      <p:tavLst>
                                        <p:tav tm="0">
                                          <p:val>
                                            <p:strVal val="#ppt_x"/>
                                          </p:val>
                                        </p:tav>
                                        <p:tav tm="100000">
                                          <p:val>
                                            <p:strVal val="#ppt_x"/>
                                          </p:val>
                                        </p:tav>
                                      </p:tavLst>
                                    </p:anim>
                                    <p:anim calcmode="lin" valueType="num">
                                      <p:cBhvr>
                                        <p:cTn id="101" dur="1000" fill="hold"/>
                                        <p:tgtEl>
                                          <p:spTgt spid="77"/>
                                        </p:tgtEl>
                                        <p:attrNameLst>
                                          <p:attrName>ppt_y</p:attrName>
                                        </p:attrNameLst>
                                      </p:cBhvr>
                                      <p:tavLst>
                                        <p:tav tm="0">
                                          <p:val>
                                            <p:strVal val="#ppt_y+.1"/>
                                          </p:val>
                                        </p:tav>
                                        <p:tav tm="100000">
                                          <p:val>
                                            <p:strVal val="#ppt_y"/>
                                          </p:val>
                                        </p:tav>
                                      </p:tavLst>
                                    </p:anim>
                                  </p:childTnLst>
                                </p:cTn>
                              </p:par>
                            </p:childTnLst>
                          </p:cTn>
                        </p:par>
                        <p:par>
                          <p:cTn id="102" fill="hold">
                            <p:stCondLst>
                              <p:cond delay="8750"/>
                            </p:stCondLst>
                            <p:childTnLst>
                              <p:par>
                                <p:cTn id="103" presetID="53" presetClass="entr" presetSubtype="528" fill="hold" nodeType="afterEffect">
                                  <p:stCondLst>
                                    <p:cond delay="0"/>
                                  </p:stCondLst>
                                  <p:childTnLst>
                                    <p:set>
                                      <p:cBhvr>
                                        <p:cTn id="104" dur="1" fill="hold">
                                          <p:stCondLst>
                                            <p:cond delay="0"/>
                                          </p:stCondLst>
                                        </p:cTn>
                                        <p:tgtEl>
                                          <p:spTgt spid="60"/>
                                        </p:tgtEl>
                                        <p:attrNameLst>
                                          <p:attrName>style.visibility</p:attrName>
                                        </p:attrNameLst>
                                      </p:cBhvr>
                                      <p:to>
                                        <p:strVal val="visible"/>
                                      </p:to>
                                    </p:set>
                                    <p:anim calcmode="lin" valueType="num">
                                      <p:cBhvr>
                                        <p:cTn id="105" dur="750" fill="hold"/>
                                        <p:tgtEl>
                                          <p:spTgt spid="60"/>
                                        </p:tgtEl>
                                        <p:attrNameLst>
                                          <p:attrName>ppt_w</p:attrName>
                                        </p:attrNameLst>
                                      </p:cBhvr>
                                      <p:tavLst>
                                        <p:tav tm="0">
                                          <p:val>
                                            <p:fltVal val="0"/>
                                          </p:val>
                                        </p:tav>
                                        <p:tav tm="100000">
                                          <p:val>
                                            <p:strVal val="#ppt_w"/>
                                          </p:val>
                                        </p:tav>
                                      </p:tavLst>
                                    </p:anim>
                                    <p:anim calcmode="lin" valueType="num">
                                      <p:cBhvr>
                                        <p:cTn id="106" dur="750" fill="hold"/>
                                        <p:tgtEl>
                                          <p:spTgt spid="60"/>
                                        </p:tgtEl>
                                        <p:attrNameLst>
                                          <p:attrName>ppt_h</p:attrName>
                                        </p:attrNameLst>
                                      </p:cBhvr>
                                      <p:tavLst>
                                        <p:tav tm="0">
                                          <p:val>
                                            <p:fltVal val="0"/>
                                          </p:val>
                                        </p:tav>
                                        <p:tav tm="100000">
                                          <p:val>
                                            <p:strVal val="#ppt_h"/>
                                          </p:val>
                                        </p:tav>
                                      </p:tavLst>
                                    </p:anim>
                                    <p:animEffect transition="in" filter="fade">
                                      <p:cBhvr>
                                        <p:cTn id="107" dur="750"/>
                                        <p:tgtEl>
                                          <p:spTgt spid="60"/>
                                        </p:tgtEl>
                                      </p:cBhvr>
                                    </p:animEffect>
                                    <p:anim calcmode="lin" valueType="num">
                                      <p:cBhvr>
                                        <p:cTn id="108" dur="750" fill="hold"/>
                                        <p:tgtEl>
                                          <p:spTgt spid="60"/>
                                        </p:tgtEl>
                                        <p:attrNameLst>
                                          <p:attrName>ppt_x</p:attrName>
                                        </p:attrNameLst>
                                      </p:cBhvr>
                                      <p:tavLst>
                                        <p:tav tm="0">
                                          <p:val>
                                            <p:fltVal val="0.5"/>
                                          </p:val>
                                        </p:tav>
                                        <p:tav tm="100000">
                                          <p:val>
                                            <p:strVal val="#ppt_x"/>
                                          </p:val>
                                        </p:tav>
                                      </p:tavLst>
                                    </p:anim>
                                    <p:anim calcmode="lin" valueType="num">
                                      <p:cBhvr>
                                        <p:cTn id="109" dur="750" fill="hold"/>
                                        <p:tgtEl>
                                          <p:spTgt spid="60"/>
                                        </p:tgtEl>
                                        <p:attrNameLst>
                                          <p:attrName>ppt_y</p:attrName>
                                        </p:attrNameLst>
                                      </p:cBhvr>
                                      <p:tavLst>
                                        <p:tav tm="0">
                                          <p:val>
                                            <p:fltVal val="0.5"/>
                                          </p:val>
                                        </p:tav>
                                        <p:tav tm="100000">
                                          <p:val>
                                            <p:strVal val="#ppt_y"/>
                                          </p:val>
                                        </p:tav>
                                      </p:tavLst>
                                    </p:anim>
                                  </p:childTnLst>
                                </p:cTn>
                              </p:par>
                            </p:childTnLst>
                          </p:cTn>
                        </p:par>
                        <p:par>
                          <p:cTn id="110" fill="hold">
                            <p:stCondLst>
                              <p:cond delay="9500"/>
                            </p:stCondLst>
                            <p:childTnLst>
                              <p:par>
                                <p:cTn id="111" presetID="22" presetClass="entr" presetSubtype="8" fill="hold" grpId="0" nodeType="afterEffect">
                                  <p:stCondLst>
                                    <p:cond delay="0"/>
                                  </p:stCondLst>
                                  <p:childTnLst>
                                    <p:set>
                                      <p:cBhvr>
                                        <p:cTn id="112" dur="1" fill="hold">
                                          <p:stCondLst>
                                            <p:cond delay="0"/>
                                          </p:stCondLst>
                                        </p:cTn>
                                        <p:tgtEl>
                                          <p:spTgt spid="63"/>
                                        </p:tgtEl>
                                        <p:attrNameLst>
                                          <p:attrName>style.visibility</p:attrName>
                                        </p:attrNameLst>
                                      </p:cBhvr>
                                      <p:to>
                                        <p:strVal val="visible"/>
                                      </p:to>
                                    </p:set>
                                    <p:animEffect transition="in" filter="wipe(left)">
                                      <p:cBhvr>
                                        <p:cTn id="113"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3" grpId="0" animBg="1"/>
      <p:bldP spid="55" grpId="0"/>
      <p:bldP spid="59" grpId="0"/>
      <p:bldP spid="63" grpId="0"/>
      <p:bldP spid="70" grpId="0" animBg="1"/>
      <p:bldP spid="71" grpId="0" animBg="1"/>
      <p:bldP spid="76" grpId="0"/>
      <p:bldP spid="77" grpId="0"/>
      <p:bldP spid="78" grpId="0" animBg="1"/>
      <p:bldP spid="79" grpId="0" build="p"/>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1468</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2019-09-12T19:28:14Z</dcterms:modified>
</cp:coreProperties>
</file>