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79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3CD470BF-7CD2-4DB2-9962-F6FCE98B4B23}"/>
              </a:ext>
            </a:extLst>
          </p:cNvPr>
          <p:cNvSpPr/>
          <p:nvPr/>
        </p:nvSpPr>
        <p:spPr>
          <a:xfrm>
            <a:off x="1057618" y="5916213"/>
            <a:ext cx="6081310" cy="308472"/>
          </a:xfrm>
          <a:prstGeom prst="roundRect">
            <a:avLst/>
          </a:prstGeom>
          <a:solidFill>
            <a:schemeClr val="tx1">
              <a:alpha val="25000"/>
            </a:schemeClr>
          </a:solidFill>
          <a:ln w="25400">
            <a:solidFill>
              <a:srgbClr val="60DCFF"/>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082082B7-9F40-4F0A-BC23-0BAA62CCB681}"/>
              </a:ext>
            </a:extLst>
          </p:cNvPr>
          <p:cNvSpPr/>
          <p:nvPr/>
        </p:nvSpPr>
        <p:spPr>
          <a:xfrm>
            <a:off x="1046602" y="5455565"/>
            <a:ext cx="6081310" cy="308472"/>
          </a:xfrm>
          <a:prstGeom prst="roundRect">
            <a:avLst/>
          </a:prstGeom>
          <a:solidFill>
            <a:schemeClr val="tx1">
              <a:alpha val="25000"/>
            </a:schemeClr>
          </a:solidFill>
          <a:ln w="25400">
            <a:solidFill>
              <a:srgbClr val="FF9285"/>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E6D3A83-8154-4A9F-943E-1BC8EC7AA19A}"/>
              </a:ext>
            </a:extLst>
          </p:cNvPr>
          <p:cNvSpPr/>
          <p:nvPr/>
        </p:nvSpPr>
        <p:spPr>
          <a:xfrm>
            <a:off x="1046602" y="4994221"/>
            <a:ext cx="6081310" cy="308472"/>
          </a:xfrm>
          <a:prstGeom prst="roundRect">
            <a:avLst/>
          </a:prstGeom>
          <a:solidFill>
            <a:schemeClr val="tx1">
              <a:alpha val="25000"/>
            </a:schemeClr>
          </a:solidFill>
          <a:ln w="25400">
            <a:solidFill>
              <a:srgbClr val="57CCC6"/>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F578BE46-EB5B-409D-840C-F2B1CF283B60}"/>
              </a:ext>
            </a:extLst>
          </p:cNvPr>
          <p:cNvSpPr/>
          <p:nvPr/>
        </p:nvSpPr>
        <p:spPr>
          <a:xfrm>
            <a:off x="1046602" y="4532181"/>
            <a:ext cx="6081310" cy="308472"/>
          </a:xfrm>
          <a:prstGeom prst="roundRect">
            <a:avLst/>
          </a:prstGeom>
          <a:solidFill>
            <a:schemeClr val="tx1">
              <a:alpha val="25000"/>
            </a:schemeClr>
          </a:solidFill>
          <a:ln w="25400">
            <a:solidFill>
              <a:srgbClr val="4CC8EC"/>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EF37DE-0D5A-47B5-B66B-871BE98E3DD4}"/>
              </a:ext>
            </a:extLst>
          </p:cNvPr>
          <p:cNvSpPr/>
          <p:nvPr/>
        </p:nvSpPr>
        <p:spPr>
          <a:xfrm>
            <a:off x="1046602" y="4067102"/>
            <a:ext cx="6081310" cy="308472"/>
          </a:xfrm>
          <a:prstGeom prst="roundRect">
            <a:avLst/>
          </a:prstGeom>
          <a:solidFill>
            <a:schemeClr val="tx1">
              <a:alpha val="25000"/>
            </a:schemeClr>
          </a:solidFill>
          <a:ln w="25400">
            <a:solidFill>
              <a:srgbClr val="FF746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F7C545-6294-43DC-8BCC-885452C6F822}"/>
              </a:ext>
            </a:extLst>
          </p:cNvPr>
          <p:cNvSpPr/>
          <p:nvPr/>
        </p:nvSpPr>
        <p:spPr>
          <a:xfrm>
            <a:off x="5188944" y="1850834"/>
            <a:ext cx="2851532" cy="178473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386BAD-D577-42D2-A614-6ADA37BE8BC4}"/>
              </a:ext>
            </a:extLst>
          </p:cNvPr>
          <p:cNvSpPr/>
          <p:nvPr/>
        </p:nvSpPr>
        <p:spPr>
          <a:xfrm>
            <a:off x="-1" y="1850834"/>
            <a:ext cx="5188945" cy="178473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64AF082-769C-46DE-8385-5CDA04A2B12A}"/>
              </a:ext>
            </a:extLst>
          </p:cNvPr>
          <p:cNvSpPr txBox="1"/>
          <p:nvPr/>
        </p:nvSpPr>
        <p:spPr>
          <a:xfrm>
            <a:off x="6579243" y="4067101"/>
            <a:ext cx="517795" cy="307777"/>
          </a:xfrm>
          <a:prstGeom prst="rect">
            <a:avLst/>
          </a:prstGeom>
          <a:noFill/>
        </p:spPr>
        <p:txBody>
          <a:bodyPr wrap="square" rtlCol="0">
            <a:spAutoFit/>
          </a:bodyPr>
          <a:lstStyle/>
          <a:p>
            <a:r>
              <a:rPr lang="en-US" sz="1400" dirty="0">
                <a:solidFill>
                  <a:schemeClr val="bg1"/>
                </a:solidFill>
              </a:rPr>
              <a:t>32%</a:t>
            </a:r>
          </a:p>
        </p:txBody>
      </p:sp>
      <p:sp>
        <p:nvSpPr>
          <p:cNvPr id="12" name="Text Box 10">
            <a:extLst>
              <a:ext uri="{FF2B5EF4-FFF2-40B4-BE49-F238E27FC236}">
                <a16:creationId xmlns:a16="http://schemas.microsoft.com/office/drawing/2014/main" id="{CBFDD499-225A-403C-A42E-852DDCF6C210}"/>
              </a:ext>
            </a:extLst>
          </p:cNvPr>
          <p:cNvSpPr txBox="1">
            <a:spLocks noChangeArrowheads="1"/>
          </p:cNvSpPr>
          <p:nvPr/>
        </p:nvSpPr>
        <p:spPr bwMode="auto">
          <a:xfrm>
            <a:off x="1589189" y="2066554"/>
            <a:ext cx="3109305" cy="153888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 Box 10">
            <a:extLst>
              <a:ext uri="{FF2B5EF4-FFF2-40B4-BE49-F238E27FC236}">
                <a16:creationId xmlns:a16="http://schemas.microsoft.com/office/drawing/2014/main" id="{D0C27339-C552-433C-B1A5-D31411262597}"/>
              </a:ext>
            </a:extLst>
          </p:cNvPr>
          <p:cNvSpPr txBox="1">
            <a:spLocks noChangeArrowheads="1"/>
          </p:cNvSpPr>
          <p:nvPr/>
        </p:nvSpPr>
        <p:spPr bwMode="auto">
          <a:xfrm>
            <a:off x="5864818" y="2070548"/>
            <a:ext cx="2199738" cy="1261884"/>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Jane Doe</a:t>
            </a:r>
          </a:p>
          <a:p>
            <a:r>
              <a:rPr lang="en-US" sz="1300" dirty="0">
                <a:solidFill>
                  <a:schemeClr val="bg1"/>
                </a:solidFill>
                <a:latin typeface="Candara" panose="020E0502030303020204" pitchFamily="34" charset="0"/>
              </a:rPr>
              <a:t>Lorem ipsum dolor sit amet</a:t>
            </a:r>
          </a:p>
          <a:p>
            <a:endParaRPr lang="en-US" sz="13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grpSp>
        <p:nvGrpSpPr>
          <p:cNvPr id="16" name="Group 15">
            <a:extLst>
              <a:ext uri="{FF2B5EF4-FFF2-40B4-BE49-F238E27FC236}">
                <a16:creationId xmlns:a16="http://schemas.microsoft.com/office/drawing/2014/main" id="{599342F6-33E4-4B11-9AE8-3F6E92F91FD4}"/>
              </a:ext>
            </a:extLst>
          </p:cNvPr>
          <p:cNvGrpSpPr/>
          <p:nvPr/>
        </p:nvGrpSpPr>
        <p:grpSpPr>
          <a:xfrm>
            <a:off x="8967109" y="1801662"/>
            <a:ext cx="2513085" cy="2560320"/>
            <a:chOff x="3386780" y="2600009"/>
            <a:chExt cx="1884814" cy="1920240"/>
          </a:xfrm>
        </p:grpSpPr>
        <p:sp>
          <p:nvSpPr>
            <p:cNvPr id="17" name="Freeform: Shape 16">
              <a:extLst>
                <a:ext uri="{FF2B5EF4-FFF2-40B4-BE49-F238E27FC236}">
                  <a16:creationId xmlns:a16="http://schemas.microsoft.com/office/drawing/2014/main" id="{E63F8BB5-6F5A-4401-A7E9-654DC22467EA}"/>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DA5F5CD-5385-4191-91AA-392F25A7FC2F}"/>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44FA0CD-8C21-4468-8EA5-6E3DF62521F6}"/>
              </a:ext>
            </a:extLst>
          </p:cNvPr>
          <p:cNvGrpSpPr/>
          <p:nvPr/>
        </p:nvGrpSpPr>
        <p:grpSpPr>
          <a:xfrm>
            <a:off x="1046602" y="4067101"/>
            <a:ext cx="1737362" cy="308474"/>
            <a:chOff x="1046602" y="4054205"/>
            <a:chExt cx="1737362" cy="308474"/>
          </a:xfrm>
        </p:grpSpPr>
        <p:sp>
          <p:nvSpPr>
            <p:cNvPr id="8" name="Rectangle: Rounded Corners 7">
              <a:extLst>
                <a:ext uri="{FF2B5EF4-FFF2-40B4-BE49-F238E27FC236}">
                  <a16:creationId xmlns:a16="http://schemas.microsoft.com/office/drawing/2014/main" id="{83341437-B7B8-4BB6-9B1E-164971AB911C}"/>
                </a:ext>
              </a:extLst>
            </p:cNvPr>
            <p:cNvSpPr/>
            <p:nvPr/>
          </p:nvSpPr>
          <p:spPr>
            <a:xfrm>
              <a:off x="1046604" y="4054207"/>
              <a:ext cx="1737360" cy="308472"/>
            </a:xfrm>
            <a:prstGeom prst="roundRect">
              <a:avLst/>
            </a:prstGeom>
            <a:solidFill>
              <a:srgbClr val="FF7467"/>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6F1933D-0AE4-4007-964A-90542612C1F4}"/>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1" name="TextBox 20">
            <a:extLst>
              <a:ext uri="{FF2B5EF4-FFF2-40B4-BE49-F238E27FC236}">
                <a16:creationId xmlns:a16="http://schemas.microsoft.com/office/drawing/2014/main" id="{60EA5D2E-281A-4BFB-A6C8-62ACF3104FC1}"/>
              </a:ext>
            </a:extLst>
          </p:cNvPr>
          <p:cNvSpPr txBox="1"/>
          <p:nvPr/>
        </p:nvSpPr>
        <p:spPr>
          <a:xfrm>
            <a:off x="6579243" y="4532180"/>
            <a:ext cx="517795" cy="307777"/>
          </a:xfrm>
          <a:prstGeom prst="rect">
            <a:avLst/>
          </a:prstGeom>
          <a:noFill/>
        </p:spPr>
        <p:txBody>
          <a:bodyPr wrap="square" rtlCol="0">
            <a:spAutoFit/>
          </a:bodyPr>
          <a:lstStyle/>
          <a:p>
            <a:r>
              <a:rPr lang="en-US" sz="1400" dirty="0">
                <a:solidFill>
                  <a:schemeClr val="bg1"/>
                </a:solidFill>
              </a:rPr>
              <a:t>54%</a:t>
            </a:r>
          </a:p>
        </p:txBody>
      </p:sp>
      <p:grpSp>
        <p:nvGrpSpPr>
          <p:cNvPr id="23" name="Group 22">
            <a:extLst>
              <a:ext uri="{FF2B5EF4-FFF2-40B4-BE49-F238E27FC236}">
                <a16:creationId xmlns:a16="http://schemas.microsoft.com/office/drawing/2014/main" id="{F7506A7A-4A5D-4FBB-B2F5-BB6F80AAA6F8}"/>
              </a:ext>
            </a:extLst>
          </p:cNvPr>
          <p:cNvGrpSpPr/>
          <p:nvPr/>
        </p:nvGrpSpPr>
        <p:grpSpPr>
          <a:xfrm>
            <a:off x="1046602" y="4532180"/>
            <a:ext cx="3200402" cy="308474"/>
            <a:chOff x="1046602" y="4054205"/>
            <a:chExt cx="3200402" cy="308474"/>
          </a:xfrm>
        </p:grpSpPr>
        <p:sp>
          <p:nvSpPr>
            <p:cNvPr id="24" name="Rectangle: Rounded Corners 23">
              <a:extLst>
                <a:ext uri="{FF2B5EF4-FFF2-40B4-BE49-F238E27FC236}">
                  <a16:creationId xmlns:a16="http://schemas.microsoft.com/office/drawing/2014/main" id="{3C231AFF-89F4-4290-87CE-2B136EC2476A}"/>
                </a:ext>
              </a:extLst>
            </p:cNvPr>
            <p:cNvSpPr/>
            <p:nvPr/>
          </p:nvSpPr>
          <p:spPr>
            <a:xfrm>
              <a:off x="1046604" y="4054207"/>
              <a:ext cx="3200400" cy="308472"/>
            </a:xfrm>
            <a:prstGeom prst="roundRect">
              <a:avLst/>
            </a:prstGeom>
            <a:solidFill>
              <a:srgbClr val="4CC8EC"/>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5A845B1-C288-4D5D-9ECB-472EAE86E573}"/>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7" name="TextBox 26">
            <a:extLst>
              <a:ext uri="{FF2B5EF4-FFF2-40B4-BE49-F238E27FC236}">
                <a16:creationId xmlns:a16="http://schemas.microsoft.com/office/drawing/2014/main" id="{CB2C4CA1-F774-4966-AFC1-C8E7F477C2C6}"/>
              </a:ext>
            </a:extLst>
          </p:cNvPr>
          <p:cNvSpPr txBox="1"/>
          <p:nvPr/>
        </p:nvSpPr>
        <p:spPr>
          <a:xfrm>
            <a:off x="6579243" y="4994220"/>
            <a:ext cx="517795" cy="307777"/>
          </a:xfrm>
          <a:prstGeom prst="rect">
            <a:avLst/>
          </a:prstGeom>
          <a:noFill/>
        </p:spPr>
        <p:txBody>
          <a:bodyPr wrap="square" rtlCol="0">
            <a:spAutoFit/>
          </a:bodyPr>
          <a:lstStyle/>
          <a:p>
            <a:r>
              <a:rPr lang="en-US" sz="1400" dirty="0">
                <a:solidFill>
                  <a:schemeClr val="bg1"/>
                </a:solidFill>
              </a:rPr>
              <a:t>48%</a:t>
            </a:r>
          </a:p>
        </p:txBody>
      </p:sp>
      <p:grpSp>
        <p:nvGrpSpPr>
          <p:cNvPr id="29" name="Group 28">
            <a:extLst>
              <a:ext uri="{FF2B5EF4-FFF2-40B4-BE49-F238E27FC236}">
                <a16:creationId xmlns:a16="http://schemas.microsoft.com/office/drawing/2014/main" id="{10F5D8C9-2DFA-48EC-A7E9-5B11EA02853B}"/>
              </a:ext>
            </a:extLst>
          </p:cNvPr>
          <p:cNvGrpSpPr/>
          <p:nvPr/>
        </p:nvGrpSpPr>
        <p:grpSpPr>
          <a:xfrm>
            <a:off x="1046602" y="4994220"/>
            <a:ext cx="2834642" cy="308474"/>
            <a:chOff x="1046602" y="4054205"/>
            <a:chExt cx="2834642" cy="308474"/>
          </a:xfrm>
        </p:grpSpPr>
        <p:sp>
          <p:nvSpPr>
            <p:cNvPr id="30" name="Rectangle: Rounded Corners 29">
              <a:extLst>
                <a:ext uri="{FF2B5EF4-FFF2-40B4-BE49-F238E27FC236}">
                  <a16:creationId xmlns:a16="http://schemas.microsoft.com/office/drawing/2014/main" id="{9F1D9FB9-2DB8-423E-AB68-396A28924858}"/>
                </a:ext>
              </a:extLst>
            </p:cNvPr>
            <p:cNvSpPr/>
            <p:nvPr/>
          </p:nvSpPr>
          <p:spPr>
            <a:xfrm>
              <a:off x="1046604" y="4054207"/>
              <a:ext cx="2834640" cy="308472"/>
            </a:xfrm>
            <a:prstGeom prst="roundRect">
              <a:avLst/>
            </a:prstGeom>
            <a:solidFill>
              <a:srgbClr val="57CCC6"/>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A235A6E-7D1B-481E-A530-F84B4BCFC2B9}"/>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3" name="TextBox 32">
            <a:extLst>
              <a:ext uri="{FF2B5EF4-FFF2-40B4-BE49-F238E27FC236}">
                <a16:creationId xmlns:a16="http://schemas.microsoft.com/office/drawing/2014/main" id="{29A382DD-B82E-4714-8C3D-D6A44602549B}"/>
              </a:ext>
            </a:extLst>
          </p:cNvPr>
          <p:cNvSpPr txBox="1"/>
          <p:nvPr/>
        </p:nvSpPr>
        <p:spPr>
          <a:xfrm>
            <a:off x="6579243" y="5455564"/>
            <a:ext cx="517795" cy="307777"/>
          </a:xfrm>
          <a:prstGeom prst="rect">
            <a:avLst/>
          </a:prstGeom>
          <a:noFill/>
        </p:spPr>
        <p:txBody>
          <a:bodyPr wrap="square" rtlCol="0">
            <a:spAutoFit/>
          </a:bodyPr>
          <a:lstStyle/>
          <a:p>
            <a:r>
              <a:rPr lang="en-US" sz="1400" dirty="0">
                <a:solidFill>
                  <a:schemeClr val="bg1"/>
                </a:solidFill>
              </a:rPr>
              <a:t>69%</a:t>
            </a:r>
          </a:p>
        </p:txBody>
      </p:sp>
      <p:grpSp>
        <p:nvGrpSpPr>
          <p:cNvPr id="35" name="Group 34">
            <a:extLst>
              <a:ext uri="{FF2B5EF4-FFF2-40B4-BE49-F238E27FC236}">
                <a16:creationId xmlns:a16="http://schemas.microsoft.com/office/drawing/2014/main" id="{92D5464A-5F49-45A3-B28D-B64BB47C8D77}"/>
              </a:ext>
            </a:extLst>
          </p:cNvPr>
          <p:cNvGrpSpPr/>
          <p:nvPr/>
        </p:nvGrpSpPr>
        <p:grpSpPr>
          <a:xfrm>
            <a:off x="1046602" y="5455564"/>
            <a:ext cx="3931922" cy="308474"/>
            <a:chOff x="1046602" y="4054205"/>
            <a:chExt cx="3931922" cy="308474"/>
          </a:xfrm>
        </p:grpSpPr>
        <p:sp>
          <p:nvSpPr>
            <p:cNvPr id="36" name="Rectangle: Rounded Corners 35">
              <a:extLst>
                <a:ext uri="{FF2B5EF4-FFF2-40B4-BE49-F238E27FC236}">
                  <a16:creationId xmlns:a16="http://schemas.microsoft.com/office/drawing/2014/main" id="{3FD8B60B-ABDB-4B0B-B07F-E1DF0FA58272}"/>
                </a:ext>
              </a:extLst>
            </p:cNvPr>
            <p:cNvSpPr/>
            <p:nvPr/>
          </p:nvSpPr>
          <p:spPr>
            <a:xfrm>
              <a:off x="1046604" y="4054207"/>
              <a:ext cx="3931920" cy="308472"/>
            </a:xfrm>
            <a:prstGeom prst="roundRect">
              <a:avLst/>
            </a:prstGeom>
            <a:solidFill>
              <a:srgbClr val="FF9285"/>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2CEA1C49-F873-44CB-8FE4-E7A198E718A7}"/>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8" name="TextBox 37">
            <a:extLst>
              <a:ext uri="{FF2B5EF4-FFF2-40B4-BE49-F238E27FC236}">
                <a16:creationId xmlns:a16="http://schemas.microsoft.com/office/drawing/2014/main" id="{A9931A99-6858-46C0-84AD-AB52D8A4541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00380A28-2391-4D2B-B019-2081EE95B040}"/>
              </a:ext>
            </a:extLst>
          </p:cNvPr>
          <p:cNvGrpSpPr>
            <a:grpSpLocks noChangeAspect="1"/>
          </p:cNvGrpSpPr>
          <p:nvPr/>
        </p:nvGrpSpPr>
        <p:grpSpPr>
          <a:xfrm>
            <a:off x="8910741" y="4372695"/>
            <a:ext cx="987284" cy="1005840"/>
            <a:chOff x="3386780" y="2600009"/>
            <a:chExt cx="1884814" cy="1920240"/>
          </a:xfrm>
        </p:grpSpPr>
        <p:sp>
          <p:nvSpPr>
            <p:cNvPr id="40" name="Freeform: Shape 39">
              <a:extLst>
                <a:ext uri="{FF2B5EF4-FFF2-40B4-BE49-F238E27FC236}">
                  <a16:creationId xmlns:a16="http://schemas.microsoft.com/office/drawing/2014/main" id="{E3ACFD75-256F-4C51-A834-CBD37A7D212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513AC1E-8B7A-4AC8-B7DC-80126A3BA957}"/>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4C956"/>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C607945-F13D-4DE5-98FC-87232072F71A}"/>
              </a:ext>
            </a:extLst>
          </p:cNvPr>
          <p:cNvGrpSpPr>
            <a:grpSpLocks noChangeAspect="1"/>
          </p:cNvGrpSpPr>
          <p:nvPr/>
        </p:nvGrpSpPr>
        <p:grpSpPr>
          <a:xfrm>
            <a:off x="8664842" y="3826495"/>
            <a:ext cx="548640" cy="558951"/>
            <a:chOff x="3386780" y="2600009"/>
            <a:chExt cx="1884814" cy="1920240"/>
          </a:xfrm>
        </p:grpSpPr>
        <p:sp>
          <p:nvSpPr>
            <p:cNvPr id="43" name="Freeform: Shape 42">
              <a:extLst>
                <a:ext uri="{FF2B5EF4-FFF2-40B4-BE49-F238E27FC236}">
                  <a16:creationId xmlns:a16="http://schemas.microsoft.com/office/drawing/2014/main" id="{54A706C7-E546-4BC2-BA6D-81D36B4087CD}"/>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662ED97-A341-4515-94A4-1AC78D068A61}"/>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AFABA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D2F957-AD1F-466F-B270-DEFB8BC4E600}"/>
              </a:ext>
            </a:extLst>
          </p:cNvPr>
          <p:cNvGrpSpPr>
            <a:grpSpLocks noChangeAspect="1"/>
          </p:cNvGrpSpPr>
          <p:nvPr/>
        </p:nvGrpSpPr>
        <p:grpSpPr>
          <a:xfrm>
            <a:off x="10422757" y="4627069"/>
            <a:ext cx="548640" cy="558951"/>
            <a:chOff x="3386780" y="2600009"/>
            <a:chExt cx="1884814" cy="1920240"/>
          </a:xfrm>
        </p:grpSpPr>
        <p:sp>
          <p:nvSpPr>
            <p:cNvPr id="46" name="Freeform: Shape 45">
              <a:extLst>
                <a:ext uri="{FF2B5EF4-FFF2-40B4-BE49-F238E27FC236}">
                  <a16:creationId xmlns:a16="http://schemas.microsoft.com/office/drawing/2014/main" id="{EFF9FC58-C059-41FE-9B4A-197FAD84B0FB}"/>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85F78B8-43F0-4397-A498-8D5BA0879B6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2">
                <a:lumMod val="7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E3F532D2-565E-423F-B678-F1CF97FD6D97}"/>
              </a:ext>
            </a:extLst>
          </p:cNvPr>
          <p:cNvSpPr txBox="1"/>
          <p:nvPr/>
        </p:nvSpPr>
        <p:spPr>
          <a:xfrm>
            <a:off x="6590259" y="5916212"/>
            <a:ext cx="517795" cy="307777"/>
          </a:xfrm>
          <a:prstGeom prst="rect">
            <a:avLst/>
          </a:prstGeom>
          <a:noFill/>
        </p:spPr>
        <p:txBody>
          <a:bodyPr wrap="square" rtlCol="0">
            <a:spAutoFit/>
          </a:bodyPr>
          <a:lstStyle/>
          <a:p>
            <a:r>
              <a:rPr lang="en-US" sz="1400" dirty="0">
                <a:solidFill>
                  <a:schemeClr val="bg1"/>
                </a:solidFill>
              </a:rPr>
              <a:t>87%</a:t>
            </a:r>
          </a:p>
        </p:txBody>
      </p:sp>
      <p:grpSp>
        <p:nvGrpSpPr>
          <p:cNvPr id="51" name="Group 50">
            <a:extLst>
              <a:ext uri="{FF2B5EF4-FFF2-40B4-BE49-F238E27FC236}">
                <a16:creationId xmlns:a16="http://schemas.microsoft.com/office/drawing/2014/main" id="{EECEA91C-167E-4CDA-8625-5B8A520D8D9A}"/>
              </a:ext>
            </a:extLst>
          </p:cNvPr>
          <p:cNvGrpSpPr/>
          <p:nvPr/>
        </p:nvGrpSpPr>
        <p:grpSpPr>
          <a:xfrm>
            <a:off x="1057618" y="5916212"/>
            <a:ext cx="5120642" cy="308474"/>
            <a:chOff x="1046602" y="4054205"/>
            <a:chExt cx="5120642" cy="308474"/>
          </a:xfrm>
        </p:grpSpPr>
        <p:sp>
          <p:nvSpPr>
            <p:cNvPr id="52" name="Rectangle: Rounded Corners 51">
              <a:extLst>
                <a:ext uri="{FF2B5EF4-FFF2-40B4-BE49-F238E27FC236}">
                  <a16:creationId xmlns:a16="http://schemas.microsoft.com/office/drawing/2014/main" id="{4AA800A1-E013-45E0-85D7-59620A0FDBB8}"/>
                </a:ext>
              </a:extLst>
            </p:cNvPr>
            <p:cNvSpPr/>
            <p:nvPr/>
          </p:nvSpPr>
          <p:spPr>
            <a:xfrm>
              <a:off x="1046604" y="4054207"/>
              <a:ext cx="5120640" cy="308472"/>
            </a:xfrm>
            <a:prstGeom prst="roundRect">
              <a:avLst/>
            </a:prstGeom>
            <a:solidFill>
              <a:srgbClr val="60DCFF"/>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A3F344CC-46DD-4A11-A0B3-B416C87A72C5}"/>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54" name="Freeform 10">
            <a:extLst>
              <a:ext uri="{FF2B5EF4-FFF2-40B4-BE49-F238E27FC236}">
                <a16:creationId xmlns:a16="http://schemas.microsoft.com/office/drawing/2014/main" id="{AA428893-D04A-42D6-8FE5-7E3FBC2D4166}"/>
              </a:ext>
            </a:extLst>
          </p:cNvPr>
          <p:cNvSpPr>
            <a:spLocks noChangeAspect="1" noChangeArrowheads="1"/>
          </p:cNvSpPr>
          <p:nvPr/>
        </p:nvSpPr>
        <p:spPr bwMode="auto">
          <a:xfrm>
            <a:off x="1127425" y="2145019"/>
            <a:ext cx="365760" cy="363271"/>
          </a:xfrm>
          <a:custGeom>
            <a:avLst/>
            <a:gdLst>
              <a:gd name="T0" fmla="*/ 649 w 650"/>
              <a:gd name="T1" fmla="*/ 62 h 644"/>
              <a:gd name="T2" fmla="*/ 587 w 650"/>
              <a:gd name="T3" fmla="*/ 0 h 644"/>
              <a:gd name="T4" fmla="*/ 68 w 650"/>
              <a:gd name="T5" fmla="*/ 0 h 644"/>
              <a:gd name="T6" fmla="*/ 0 w 650"/>
              <a:gd name="T7" fmla="*/ 62 h 644"/>
              <a:gd name="T8" fmla="*/ 0 w 650"/>
              <a:gd name="T9" fmla="*/ 451 h 644"/>
              <a:gd name="T10" fmla="*/ 68 w 650"/>
              <a:gd name="T11" fmla="*/ 513 h 644"/>
              <a:gd name="T12" fmla="*/ 519 w 650"/>
              <a:gd name="T13" fmla="*/ 513 h 644"/>
              <a:gd name="T14" fmla="*/ 649 w 650"/>
              <a:gd name="T15" fmla="*/ 643 h 644"/>
              <a:gd name="T16" fmla="*/ 649 w 650"/>
              <a:gd name="T17" fmla="*/ 62 h 644"/>
              <a:gd name="T18" fmla="*/ 519 w 650"/>
              <a:gd name="T19" fmla="*/ 383 h 644"/>
              <a:gd name="T20" fmla="*/ 129 w 650"/>
              <a:gd name="T21" fmla="*/ 383 h 644"/>
              <a:gd name="T22" fmla="*/ 129 w 650"/>
              <a:gd name="T23" fmla="*/ 322 h 644"/>
              <a:gd name="T24" fmla="*/ 519 w 650"/>
              <a:gd name="T25" fmla="*/ 322 h 644"/>
              <a:gd name="T26" fmla="*/ 519 w 650"/>
              <a:gd name="T27" fmla="*/ 383 h 644"/>
              <a:gd name="T28" fmla="*/ 519 w 650"/>
              <a:gd name="T29" fmla="*/ 291 h 644"/>
              <a:gd name="T30" fmla="*/ 129 w 650"/>
              <a:gd name="T31" fmla="*/ 291 h 644"/>
              <a:gd name="T32" fmla="*/ 129 w 650"/>
              <a:gd name="T33" fmla="*/ 223 h 644"/>
              <a:gd name="T34" fmla="*/ 519 w 650"/>
              <a:gd name="T35" fmla="*/ 223 h 644"/>
              <a:gd name="T36" fmla="*/ 519 w 650"/>
              <a:gd name="T37" fmla="*/ 291 h 644"/>
              <a:gd name="T38" fmla="*/ 519 w 650"/>
              <a:gd name="T39" fmla="*/ 192 h 644"/>
              <a:gd name="T40" fmla="*/ 129 w 650"/>
              <a:gd name="T41" fmla="*/ 192 h 644"/>
              <a:gd name="T42" fmla="*/ 129 w 650"/>
              <a:gd name="T43" fmla="*/ 130 h 644"/>
              <a:gd name="T44" fmla="*/ 519 w 650"/>
              <a:gd name="T45" fmla="*/ 130 h 644"/>
              <a:gd name="T46" fmla="*/ 519 w 650"/>
              <a:gd name="T47" fmla="*/ 192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44">
                <a:moveTo>
                  <a:pt x="649" y="62"/>
                </a:moveTo>
                <a:cubicBezTo>
                  <a:pt x="649" y="25"/>
                  <a:pt x="618" y="0"/>
                  <a:pt x="587" y="0"/>
                </a:cubicBezTo>
                <a:lnTo>
                  <a:pt x="68" y="0"/>
                </a:lnTo>
                <a:cubicBezTo>
                  <a:pt x="31" y="0"/>
                  <a:pt x="0" y="25"/>
                  <a:pt x="0" y="62"/>
                </a:cubicBezTo>
                <a:lnTo>
                  <a:pt x="0" y="451"/>
                </a:lnTo>
                <a:cubicBezTo>
                  <a:pt x="0" y="489"/>
                  <a:pt x="31" y="513"/>
                  <a:pt x="68" y="513"/>
                </a:cubicBezTo>
                <a:lnTo>
                  <a:pt x="519" y="513"/>
                </a:lnTo>
                <a:lnTo>
                  <a:pt x="649" y="643"/>
                </a:lnTo>
                <a:lnTo>
                  <a:pt x="649" y="62"/>
                </a:lnTo>
                <a:close/>
                <a:moveTo>
                  <a:pt x="519" y="383"/>
                </a:moveTo>
                <a:lnTo>
                  <a:pt x="129" y="383"/>
                </a:lnTo>
                <a:lnTo>
                  <a:pt x="129" y="322"/>
                </a:lnTo>
                <a:lnTo>
                  <a:pt x="519" y="322"/>
                </a:lnTo>
                <a:lnTo>
                  <a:pt x="519" y="383"/>
                </a:lnTo>
                <a:close/>
                <a:moveTo>
                  <a:pt x="519" y="291"/>
                </a:moveTo>
                <a:lnTo>
                  <a:pt x="129" y="291"/>
                </a:lnTo>
                <a:lnTo>
                  <a:pt x="129" y="223"/>
                </a:lnTo>
                <a:lnTo>
                  <a:pt x="519" y="223"/>
                </a:lnTo>
                <a:lnTo>
                  <a:pt x="519" y="291"/>
                </a:lnTo>
                <a:close/>
                <a:moveTo>
                  <a:pt x="519" y="192"/>
                </a:moveTo>
                <a:lnTo>
                  <a:pt x="129" y="192"/>
                </a:lnTo>
                <a:lnTo>
                  <a:pt x="129" y="130"/>
                </a:lnTo>
                <a:lnTo>
                  <a:pt x="519" y="130"/>
                </a:lnTo>
                <a:lnTo>
                  <a:pt x="519" y="192"/>
                </a:lnTo>
                <a:close/>
              </a:path>
            </a:pathLst>
          </a:custGeom>
          <a:solidFill>
            <a:srgbClr val="FFFFFF"/>
          </a:solidFill>
          <a:ln>
            <a:noFill/>
          </a:ln>
          <a:effectLst/>
        </p:spPr>
        <p:txBody>
          <a:bodyPr wrap="none" anchor="ctr"/>
          <a:lstStyle/>
          <a:p>
            <a:endParaRPr lang="en-US"/>
          </a:p>
        </p:txBody>
      </p:sp>
      <p:sp>
        <p:nvSpPr>
          <p:cNvPr id="55" name="Freeform 406">
            <a:extLst>
              <a:ext uri="{FF2B5EF4-FFF2-40B4-BE49-F238E27FC236}">
                <a16:creationId xmlns:a16="http://schemas.microsoft.com/office/drawing/2014/main" id="{C066E5F0-2017-43E3-A567-BFD51338B595}"/>
              </a:ext>
            </a:extLst>
          </p:cNvPr>
          <p:cNvSpPr>
            <a:spLocks noChangeAspect="1" noEditPoints="1"/>
          </p:cNvSpPr>
          <p:nvPr/>
        </p:nvSpPr>
        <p:spPr bwMode="auto">
          <a:xfrm>
            <a:off x="5428389" y="2130540"/>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48" name="Picture 47">
            <a:hlinkClick r:id="rId3"/>
            <a:extLst>
              <a:ext uri="{FF2B5EF4-FFF2-40B4-BE49-F238E27FC236}">
                <a16:creationId xmlns:a16="http://schemas.microsoft.com/office/drawing/2014/main" id="{F70DECC7-7BD6-4A1B-94A1-32D7754573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96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1000" fill="hold"/>
                                        <p:tgtEl>
                                          <p:spTgt spid="3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0-#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p:cTn id="41" dur="500" fill="hold"/>
                                        <p:tgtEl>
                                          <p:spTgt spid="54"/>
                                        </p:tgtEl>
                                        <p:attrNameLst>
                                          <p:attrName>ppt_w</p:attrName>
                                        </p:attrNameLst>
                                      </p:cBhvr>
                                      <p:tavLst>
                                        <p:tav tm="0">
                                          <p:val>
                                            <p:fltVal val="0"/>
                                          </p:val>
                                        </p:tav>
                                        <p:tav tm="100000">
                                          <p:val>
                                            <p:strVal val="#ppt_w"/>
                                          </p:val>
                                        </p:tav>
                                      </p:tavLst>
                                    </p:anim>
                                    <p:anim calcmode="lin" valueType="num">
                                      <p:cBhvr>
                                        <p:cTn id="42" dur="500" fill="hold"/>
                                        <p:tgtEl>
                                          <p:spTgt spid="54"/>
                                        </p:tgtEl>
                                        <p:attrNameLst>
                                          <p:attrName>ppt_h</p:attrName>
                                        </p:attrNameLst>
                                      </p:cBhvr>
                                      <p:tavLst>
                                        <p:tav tm="0">
                                          <p:val>
                                            <p:fltVal val="0"/>
                                          </p:val>
                                        </p:tav>
                                        <p:tav tm="100000">
                                          <p:val>
                                            <p:strVal val="#ppt_h"/>
                                          </p:val>
                                        </p:tav>
                                      </p:tavLst>
                                    </p:anim>
                                    <p:animEffect transition="in" filter="fade">
                                      <p:cBhvr>
                                        <p:cTn id="43" dur="500"/>
                                        <p:tgtEl>
                                          <p:spTgt spid="54"/>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750"/>
                                        <p:tgtEl>
                                          <p:spTgt spid="12"/>
                                        </p:tgtEl>
                                      </p:cBhvr>
                                    </p:animEffect>
                                  </p:childTnLst>
                                </p:cTn>
                              </p:par>
                            </p:childTnLst>
                          </p:cTn>
                        </p:par>
                        <p:par>
                          <p:cTn id="48" fill="hold">
                            <p:stCondLst>
                              <p:cond delay="3250"/>
                            </p:stCondLst>
                            <p:childTnLst>
                              <p:par>
                                <p:cTn id="49" presetID="53" presetClass="entr" presetSubtype="16"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childTnLst>
                          </p:cTn>
                        </p:par>
                        <p:par>
                          <p:cTn id="54" fill="hold">
                            <p:stCondLst>
                              <p:cond delay="375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750"/>
                                        <p:tgtEl>
                                          <p:spTgt spid="13"/>
                                        </p:tgtEl>
                                      </p:cBhvr>
                                    </p:animEffect>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additive="base">
                                        <p:cTn id="77" dur="500" fill="hold"/>
                                        <p:tgtEl>
                                          <p:spTgt spid="50"/>
                                        </p:tgtEl>
                                        <p:attrNameLst>
                                          <p:attrName>ppt_x</p:attrName>
                                        </p:attrNameLst>
                                      </p:cBhvr>
                                      <p:tavLst>
                                        <p:tav tm="0">
                                          <p:val>
                                            <p:strVal val="#ppt_x"/>
                                          </p:val>
                                        </p:tav>
                                        <p:tav tm="100000">
                                          <p:val>
                                            <p:strVal val="#ppt_x"/>
                                          </p:val>
                                        </p:tav>
                                      </p:tavLst>
                                    </p:anim>
                                    <p:anim calcmode="lin" valueType="num">
                                      <p:cBhvr additive="base">
                                        <p:cTn id="78" dur="500" fill="hold"/>
                                        <p:tgtEl>
                                          <p:spTgt spid="50"/>
                                        </p:tgtEl>
                                        <p:attrNameLst>
                                          <p:attrName>ppt_y</p:attrName>
                                        </p:attrNameLst>
                                      </p:cBhvr>
                                      <p:tavLst>
                                        <p:tav tm="0">
                                          <p:val>
                                            <p:strVal val="1+#ppt_h/2"/>
                                          </p:val>
                                        </p:tav>
                                        <p:tav tm="100000">
                                          <p:val>
                                            <p:strVal val="#ppt_y"/>
                                          </p:val>
                                        </p:tav>
                                      </p:tavLst>
                                    </p:anim>
                                  </p:childTnLst>
                                </p:cTn>
                              </p:par>
                            </p:childTnLst>
                          </p:cTn>
                        </p:par>
                        <p:par>
                          <p:cTn id="79" fill="hold">
                            <p:stCondLst>
                              <p:cond delay="5000"/>
                            </p:stCondLst>
                            <p:childTnLst>
                              <p:par>
                                <p:cTn id="80" presetID="2" presetClass="entr" presetSubtype="8"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1000" fill="hold"/>
                                        <p:tgtEl>
                                          <p:spTgt spid="9"/>
                                        </p:tgtEl>
                                        <p:attrNameLst>
                                          <p:attrName>ppt_x</p:attrName>
                                        </p:attrNameLst>
                                      </p:cBhvr>
                                      <p:tavLst>
                                        <p:tav tm="0">
                                          <p:val>
                                            <p:strVal val="0-#ppt_w/2"/>
                                          </p:val>
                                        </p:tav>
                                        <p:tav tm="100000">
                                          <p:val>
                                            <p:strVal val="#ppt_x"/>
                                          </p:val>
                                        </p:tav>
                                      </p:tavLst>
                                    </p:anim>
                                    <p:anim calcmode="lin" valueType="num">
                                      <p:cBhvr additive="base">
                                        <p:cTn id="83" dur="1000" fill="hold"/>
                                        <p:tgtEl>
                                          <p:spTgt spid="9"/>
                                        </p:tgtEl>
                                        <p:attrNameLst>
                                          <p:attrName>ppt_y</p:attrName>
                                        </p:attrNameLst>
                                      </p:cBhvr>
                                      <p:tavLst>
                                        <p:tav tm="0">
                                          <p:val>
                                            <p:strVal val="#ppt_y"/>
                                          </p:val>
                                        </p:tav>
                                        <p:tav tm="100000">
                                          <p:val>
                                            <p:strVal val="#ppt_y"/>
                                          </p:val>
                                        </p:tav>
                                      </p:tavLst>
                                    </p:anim>
                                  </p:childTnLst>
                                </p:cTn>
                              </p:par>
                              <p:par>
                                <p:cTn id="84" presetID="22" presetClass="entr" presetSubtype="8" fill="hold" nodeType="with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1000"/>
                                        <p:tgtEl>
                                          <p:spTgt spid="4"/>
                                        </p:tgtEl>
                                      </p:cBhvr>
                                    </p:animEffect>
                                  </p:childTnLst>
                                </p:cTn>
                              </p:par>
                            </p:childTnLst>
                          </p:cTn>
                        </p:par>
                        <p:par>
                          <p:cTn id="87" fill="hold">
                            <p:stCondLst>
                              <p:cond delay="6000"/>
                            </p:stCondLst>
                            <p:childTnLst>
                              <p:par>
                                <p:cTn id="88" presetID="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1000" fill="hold"/>
                                        <p:tgtEl>
                                          <p:spTgt spid="21"/>
                                        </p:tgtEl>
                                        <p:attrNameLst>
                                          <p:attrName>ppt_x</p:attrName>
                                        </p:attrNameLst>
                                      </p:cBhvr>
                                      <p:tavLst>
                                        <p:tav tm="0">
                                          <p:val>
                                            <p:strVal val="0-#ppt_w/2"/>
                                          </p:val>
                                        </p:tav>
                                        <p:tav tm="100000">
                                          <p:val>
                                            <p:strVal val="#ppt_x"/>
                                          </p:val>
                                        </p:tav>
                                      </p:tavLst>
                                    </p:anim>
                                    <p:anim calcmode="lin" valueType="num">
                                      <p:cBhvr additive="base">
                                        <p:cTn id="91" dur="1000" fill="hold"/>
                                        <p:tgtEl>
                                          <p:spTgt spid="21"/>
                                        </p:tgtEl>
                                        <p:attrNameLst>
                                          <p:attrName>ppt_y</p:attrName>
                                        </p:attrNameLst>
                                      </p:cBhvr>
                                      <p:tavLst>
                                        <p:tav tm="0">
                                          <p:val>
                                            <p:strVal val="#ppt_y"/>
                                          </p:val>
                                        </p:tav>
                                        <p:tav tm="100000">
                                          <p:val>
                                            <p:strVal val="#ppt_y"/>
                                          </p:val>
                                        </p:tav>
                                      </p:tavLst>
                                    </p:anim>
                                  </p:childTnLst>
                                </p:cTn>
                              </p:par>
                              <p:par>
                                <p:cTn id="92" presetID="22" presetClass="entr" presetSubtype="8" fill="hold" nodeType="with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left)">
                                      <p:cBhvr>
                                        <p:cTn id="94" dur="1000"/>
                                        <p:tgtEl>
                                          <p:spTgt spid="23"/>
                                        </p:tgtEl>
                                      </p:cBhvr>
                                    </p:animEffect>
                                  </p:childTnLst>
                                </p:cTn>
                              </p:par>
                            </p:childTnLst>
                          </p:cTn>
                        </p:par>
                        <p:par>
                          <p:cTn id="95" fill="hold">
                            <p:stCondLst>
                              <p:cond delay="7000"/>
                            </p:stCondLst>
                            <p:childTnLst>
                              <p:par>
                                <p:cTn id="96" presetID="2" presetClass="entr" presetSubtype="8"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1000" fill="hold"/>
                                        <p:tgtEl>
                                          <p:spTgt spid="27"/>
                                        </p:tgtEl>
                                        <p:attrNameLst>
                                          <p:attrName>ppt_x</p:attrName>
                                        </p:attrNameLst>
                                      </p:cBhvr>
                                      <p:tavLst>
                                        <p:tav tm="0">
                                          <p:val>
                                            <p:strVal val="0-#ppt_w/2"/>
                                          </p:val>
                                        </p:tav>
                                        <p:tav tm="100000">
                                          <p:val>
                                            <p:strVal val="#ppt_x"/>
                                          </p:val>
                                        </p:tav>
                                      </p:tavLst>
                                    </p:anim>
                                    <p:anim calcmode="lin" valueType="num">
                                      <p:cBhvr additive="base">
                                        <p:cTn id="99" dur="1000" fill="hold"/>
                                        <p:tgtEl>
                                          <p:spTgt spid="27"/>
                                        </p:tgtEl>
                                        <p:attrNameLst>
                                          <p:attrName>ppt_y</p:attrName>
                                        </p:attrNameLst>
                                      </p:cBhvr>
                                      <p:tavLst>
                                        <p:tav tm="0">
                                          <p:val>
                                            <p:strVal val="#ppt_y"/>
                                          </p:val>
                                        </p:tav>
                                        <p:tav tm="100000">
                                          <p:val>
                                            <p:strVal val="#ppt_y"/>
                                          </p:val>
                                        </p:tav>
                                      </p:tavLst>
                                    </p:anim>
                                  </p:childTnLst>
                                </p:cTn>
                              </p:par>
                              <p:par>
                                <p:cTn id="100" presetID="22" presetClass="entr" presetSubtype="8"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1000"/>
                                        <p:tgtEl>
                                          <p:spTgt spid="29"/>
                                        </p:tgtEl>
                                      </p:cBhvr>
                                    </p:animEffect>
                                  </p:childTnLst>
                                </p:cTn>
                              </p:par>
                            </p:childTnLst>
                          </p:cTn>
                        </p:par>
                        <p:par>
                          <p:cTn id="103" fill="hold">
                            <p:stCondLst>
                              <p:cond delay="8000"/>
                            </p:stCondLst>
                            <p:childTnLst>
                              <p:par>
                                <p:cTn id="104" presetID="2" presetClass="entr" presetSubtype="8"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1000" fill="hold"/>
                                        <p:tgtEl>
                                          <p:spTgt spid="33"/>
                                        </p:tgtEl>
                                        <p:attrNameLst>
                                          <p:attrName>ppt_x</p:attrName>
                                        </p:attrNameLst>
                                      </p:cBhvr>
                                      <p:tavLst>
                                        <p:tav tm="0">
                                          <p:val>
                                            <p:strVal val="0-#ppt_w/2"/>
                                          </p:val>
                                        </p:tav>
                                        <p:tav tm="100000">
                                          <p:val>
                                            <p:strVal val="#ppt_x"/>
                                          </p:val>
                                        </p:tav>
                                      </p:tavLst>
                                    </p:anim>
                                    <p:anim calcmode="lin" valueType="num">
                                      <p:cBhvr additive="base">
                                        <p:cTn id="107" dur="1000" fill="hold"/>
                                        <p:tgtEl>
                                          <p:spTgt spid="33"/>
                                        </p:tgtEl>
                                        <p:attrNameLst>
                                          <p:attrName>ppt_y</p:attrName>
                                        </p:attrNameLst>
                                      </p:cBhvr>
                                      <p:tavLst>
                                        <p:tav tm="0">
                                          <p:val>
                                            <p:strVal val="#ppt_y"/>
                                          </p:val>
                                        </p:tav>
                                        <p:tav tm="100000">
                                          <p:val>
                                            <p:strVal val="#ppt_y"/>
                                          </p:val>
                                        </p:tav>
                                      </p:tavLst>
                                    </p:anim>
                                  </p:childTnLst>
                                </p:cTn>
                              </p:par>
                              <p:par>
                                <p:cTn id="108" presetID="22" presetClass="entr" presetSubtype="8" fill="hold"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left)">
                                      <p:cBhvr>
                                        <p:cTn id="110" dur="1000"/>
                                        <p:tgtEl>
                                          <p:spTgt spid="35"/>
                                        </p:tgtEl>
                                      </p:cBhvr>
                                    </p:animEffect>
                                  </p:childTnLst>
                                </p:cTn>
                              </p:par>
                            </p:childTnLst>
                          </p:cTn>
                        </p:par>
                        <p:par>
                          <p:cTn id="111" fill="hold">
                            <p:stCondLst>
                              <p:cond delay="9000"/>
                            </p:stCondLst>
                            <p:childTnLst>
                              <p:par>
                                <p:cTn id="112" presetID="2" presetClass="entr" presetSubtype="8" fill="hold" grpId="0" nodeType="afterEffect">
                                  <p:stCondLst>
                                    <p:cond delay="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fill="hold"/>
                                        <p:tgtEl>
                                          <p:spTgt spid="49"/>
                                        </p:tgtEl>
                                        <p:attrNameLst>
                                          <p:attrName>ppt_x</p:attrName>
                                        </p:attrNameLst>
                                      </p:cBhvr>
                                      <p:tavLst>
                                        <p:tav tm="0">
                                          <p:val>
                                            <p:strVal val="0-#ppt_w/2"/>
                                          </p:val>
                                        </p:tav>
                                        <p:tav tm="100000">
                                          <p:val>
                                            <p:strVal val="#ppt_x"/>
                                          </p:val>
                                        </p:tav>
                                      </p:tavLst>
                                    </p:anim>
                                    <p:anim calcmode="lin" valueType="num">
                                      <p:cBhvr additive="base">
                                        <p:cTn id="115" dur="1000" fill="hold"/>
                                        <p:tgtEl>
                                          <p:spTgt spid="49"/>
                                        </p:tgtEl>
                                        <p:attrNameLst>
                                          <p:attrName>ppt_y</p:attrName>
                                        </p:attrNameLst>
                                      </p:cBhvr>
                                      <p:tavLst>
                                        <p:tav tm="0">
                                          <p:val>
                                            <p:strVal val="#ppt_y"/>
                                          </p:val>
                                        </p:tav>
                                        <p:tav tm="100000">
                                          <p:val>
                                            <p:strVal val="#ppt_y"/>
                                          </p:val>
                                        </p:tav>
                                      </p:tavLst>
                                    </p:anim>
                                  </p:childTnLst>
                                </p:cTn>
                              </p:par>
                              <p:par>
                                <p:cTn id="116" presetID="22" presetClass="entr" presetSubtype="8"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wipe(left)">
                                      <p:cBhvr>
                                        <p:cTn id="118"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34" grpId="0" animBg="1"/>
      <p:bldP spid="28" grpId="0" animBg="1"/>
      <p:bldP spid="22" grpId="0" animBg="1"/>
      <p:bldP spid="2" grpId="0" animBg="1"/>
      <p:bldP spid="11" grpId="0" animBg="1"/>
      <p:bldP spid="10" grpId="0" animBg="1"/>
      <p:bldP spid="9" grpId="0"/>
      <p:bldP spid="12" grpId="0"/>
      <p:bldP spid="13" grpId="0"/>
      <p:bldP spid="21" grpId="0"/>
      <p:bldP spid="27" grpId="0"/>
      <p:bldP spid="33" grpId="0"/>
      <p:bldP spid="38" grpId="0"/>
      <p:bldP spid="49"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1282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2018-02-24T22:33:48Z</dcterms:modified>
</cp:coreProperties>
</file>