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79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60DCFF"/>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FF9285"/>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57CCC6"/>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4CC8EC"/>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FF746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FF7467"/>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4CC8EC"/>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57CCC6"/>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FF9285"/>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AFABA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7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60DCFF"/>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F70DECC7-7BD6-4A1B-94A1-32D7754573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96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2018-02-24T22:33:48Z</dcterms:modified>
</cp:coreProperties>
</file>