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911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BF250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A1070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CF3510"/>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E76C0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E44A2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FB802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05</a:t>
            </a:r>
            <a:endParaRPr lang="en-US" sz="16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06</a:t>
            </a:r>
            <a:endParaRPr lang="en-US" sz="1600" dirty="0">
              <a:solidFill>
                <a:srgbClr val="454545"/>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04</a:t>
            </a:r>
            <a:endParaRPr lang="en-US" sz="1600" dirty="0">
              <a:solidFill>
                <a:srgbClr val="454545"/>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2134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53AB775C-EBC7-45EE-B5F6-1B57B146139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39" grpId="0" animBg="1"/>
      <p:bldP spid="53" grpId="0" animBg="1"/>
      <p:bldP spid="32" grpId="0" animBg="1"/>
      <p:bldP spid="46" grpId="0" animBg="1"/>
      <p:bldP spid="26" grpId="0" animBg="1"/>
      <p:bldP spid="54" grpId="0" animBg="1"/>
      <p:bldP spid="40" grpId="0" animBg="1"/>
      <p:bldP spid="12" grpId="0" animBg="1"/>
      <p:bldP spid="33" grpId="0" animBg="1"/>
      <p:bldP spid="47"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2019-09-12T19:24:48Z</dcterms:modified>
</cp:coreProperties>
</file>