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0041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8" name="TextBox 37">
            <a:extLst>
              <a:ext uri="{FF2B5EF4-FFF2-40B4-BE49-F238E27FC236}">
                <a16:creationId xmlns:a16="http://schemas.microsoft.com/office/drawing/2014/main" id="{2EFD71EA-10B3-4EB9-9F39-EBDAF592667F}"/>
              </a:ext>
            </a:extLst>
          </p:cNvPr>
          <p:cNvSpPr txBox="1"/>
          <p:nvPr/>
        </p:nvSpPr>
        <p:spPr>
          <a:xfrm>
            <a:off x="4754880" y="4072884"/>
            <a:ext cx="2744862"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6" name="Group 5">
            <a:extLst>
              <a:ext uri="{FF2B5EF4-FFF2-40B4-BE49-F238E27FC236}">
                <a16:creationId xmlns:a16="http://schemas.microsoft.com/office/drawing/2014/main" id="{2FE05D5E-0860-490E-B54B-3DA691FD354F}"/>
              </a:ext>
            </a:extLst>
          </p:cNvPr>
          <p:cNvGrpSpPr/>
          <p:nvPr/>
        </p:nvGrpSpPr>
        <p:grpSpPr>
          <a:xfrm>
            <a:off x="1953507" y="2286346"/>
            <a:ext cx="2578089" cy="1444752"/>
            <a:chOff x="1953507" y="2286346"/>
            <a:chExt cx="2578089" cy="1444752"/>
          </a:xfrm>
        </p:grpSpPr>
        <p:sp>
          <p:nvSpPr>
            <p:cNvPr id="68" name="Freeform: Shape 67">
              <a:extLst>
                <a:ext uri="{FF2B5EF4-FFF2-40B4-BE49-F238E27FC236}">
                  <a16:creationId xmlns:a16="http://schemas.microsoft.com/office/drawing/2014/main" id="{589855E5-04E1-4F7B-83EA-9DDE615B4971}"/>
                </a:ext>
              </a:extLst>
            </p:cNvPr>
            <p:cNvSpPr/>
            <p:nvPr/>
          </p:nvSpPr>
          <p:spPr>
            <a:xfrm>
              <a:off x="2057400" y="228634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0FADE05-6289-474F-B82A-8B0D0B9B276E}"/>
                </a:ext>
              </a:extLst>
            </p:cNvPr>
            <p:cNvSpPr txBox="1"/>
            <p:nvPr/>
          </p:nvSpPr>
          <p:spPr>
            <a:xfrm>
              <a:off x="1953507" y="245434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46" name="Group 45">
            <a:extLst>
              <a:ext uri="{FF2B5EF4-FFF2-40B4-BE49-F238E27FC236}">
                <a16:creationId xmlns:a16="http://schemas.microsoft.com/office/drawing/2014/main" id="{ACA5EA7F-DBBB-499F-A0D6-DE10AA99CFF4}"/>
              </a:ext>
            </a:extLst>
          </p:cNvPr>
          <p:cNvGrpSpPr/>
          <p:nvPr/>
        </p:nvGrpSpPr>
        <p:grpSpPr>
          <a:xfrm>
            <a:off x="1856072" y="2363225"/>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4" name="Group 3">
            <a:extLst>
              <a:ext uri="{FF2B5EF4-FFF2-40B4-BE49-F238E27FC236}">
                <a16:creationId xmlns:a16="http://schemas.microsoft.com/office/drawing/2014/main" id="{432DB5F1-D369-448E-9F6B-D976CC044A02}"/>
              </a:ext>
            </a:extLst>
          </p:cNvPr>
          <p:cNvGrpSpPr/>
          <p:nvPr/>
        </p:nvGrpSpPr>
        <p:grpSpPr>
          <a:xfrm>
            <a:off x="4678861" y="2286346"/>
            <a:ext cx="2578089" cy="1444752"/>
            <a:chOff x="4678861" y="2286346"/>
            <a:chExt cx="2578089" cy="1444752"/>
          </a:xfrm>
        </p:grpSpPr>
        <p:sp>
          <p:nvSpPr>
            <p:cNvPr id="67" name="Freeform: Shape 66">
              <a:extLst>
                <a:ext uri="{FF2B5EF4-FFF2-40B4-BE49-F238E27FC236}">
                  <a16:creationId xmlns:a16="http://schemas.microsoft.com/office/drawing/2014/main" id="{0DEF5574-9E2D-4E7F-B121-88A812F2A81E}"/>
                </a:ext>
              </a:extLst>
            </p:cNvPr>
            <p:cNvSpPr/>
            <p:nvPr/>
          </p:nvSpPr>
          <p:spPr>
            <a:xfrm>
              <a:off x="4782754" y="228634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F9BF9A40-5BC6-4C82-B2F4-C04F851F4F53}"/>
                </a:ext>
              </a:extLst>
            </p:cNvPr>
            <p:cNvSpPr txBox="1"/>
            <p:nvPr/>
          </p:nvSpPr>
          <p:spPr>
            <a:xfrm>
              <a:off x="4678861" y="245434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4581426" y="2363225"/>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 name="Group 4">
            <a:extLst>
              <a:ext uri="{FF2B5EF4-FFF2-40B4-BE49-F238E27FC236}">
                <a16:creationId xmlns:a16="http://schemas.microsoft.com/office/drawing/2014/main" id="{A5076302-3FAA-448D-B546-FBEDD342EDC8}"/>
              </a:ext>
            </a:extLst>
          </p:cNvPr>
          <p:cNvGrpSpPr/>
          <p:nvPr/>
        </p:nvGrpSpPr>
        <p:grpSpPr>
          <a:xfrm>
            <a:off x="7396830" y="2288626"/>
            <a:ext cx="2578089" cy="1444752"/>
            <a:chOff x="7396830" y="2288626"/>
            <a:chExt cx="2578089" cy="1444752"/>
          </a:xfrm>
        </p:grpSpPr>
        <p:sp>
          <p:nvSpPr>
            <p:cNvPr id="66" name="Freeform: Shape 65">
              <a:extLst>
                <a:ext uri="{FF2B5EF4-FFF2-40B4-BE49-F238E27FC236}">
                  <a16:creationId xmlns:a16="http://schemas.microsoft.com/office/drawing/2014/main" id="{0136D03F-EB66-4697-B9AA-15EF6E227847}"/>
                </a:ext>
              </a:extLst>
            </p:cNvPr>
            <p:cNvSpPr/>
            <p:nvPr/>
          </p:nvSpPr>
          <p:spPr>
            <a:xfrm>
              <a:off x="7500723" y="228862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81038E4B-0485-4589-A23A-659FE172B3FE}"/>
                </a:ext>
              </a:extLst>
            </p:cNvPr>
            <p:cNvSpPr txBox="1"/>
            <p:nvPr/>
          </p:nvSpPr>
          <p:spPr>
            <a:xfrm>
              <a:off x="7396830" y="245662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9" name="Group 58">
            <a:extLst>
              <a:ext uri="{FF2B5EF4-FFF2-40B4-BE49-F238E27FC236}">
                <a16:creationId xmlns:a16="http://schemas.microsoft.com/office/drawing/2014/main" id="{21CD963B-9554-484E-B397-56288A064B1F}"/>
              </a:ext>
            </a:extLst>
          </p:cNvPr>
          <p:cNvGrpSpPr/>
          <p:nvPr/>
        </p:nvGrpSpPr>
        <p:grpSpPr>
          <a:xfrm>
            <a:off x="7299395" y="2365505"/>
            <a:ext cx="477855" cy="517135"/>
            <a:chOff x="1856072" y="2779277"/>
            <a:chExt cx="477855" cy="517135"/>
          </a:xfrm>
        </p:grpSpPr>
        <p:sp>
          <p:nvSpPr>
            <p:cNvPr id="60" name="Freeform: Shape 59">
              <a:extLst>
                <a:ext uri="{FF2B5EF4-FFF2-40B4-BE49-F238E27FC236}">
                  <a16:creationId xmlns:a16="http://schemas.microsoft.com/office/drawing/2014/main" id="{E0B2EA9E-0B1C-4DB5-A50F-9A1B75353926}"/>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6118405-8890-4B94-BF1D-E7F118682EFC}"/>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03</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cxnSp>
        <p:nvCxnSpPr>
          <p:cNvPr id="35" name="Straight Connector 34">
            <a:extLst>
              <a:ext uri="{FF2B5EF4-FFF2-40B4-BE49-F238E27FC236}">
                <a16:creationId xmlns:a16="http://schemas.microsoft.com/office/drawing/2014/main" id="{FCA86458-4081-4173-9940-8958AEA56583}"/>
              </a:ext>
            </a:extLst>
          </p:cNvPr>
          <p:cNvCxnSpPr>
            <a:cxnSpLocks/>
          </p:cNvCxnSpPr>
          <p:nvPr/>
        </p:nvCxnSpPr>
        <p:spPr>
          <a:xfrm>
            <a:off x="4572000" y="4072884"/>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0C1E081-E0F7-44F9-916A-5731761A488B}"/>
              </a:ext>
            </a:extLst>
          </p:cNvPr>
          <p:cNvCxnSpPr>
            <a:cxnSpLocks/>
          </p:cNvCxnSpPr>
          <p:nvPr/>
        </p:nvCxnSpPr>
        <p:spPr>
          <a:xfrm>
            <a:off x="8229600" y="4072884"/>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D77CCBB4-61C1-487A-8C82-F85F88B5250A}"/>
              </a:ext>
            </a:extLst>
          </p:cNvPr>
          <p:cNvSpPr txBox="1"/>
          <p:nvPr/>
        </p:nvSpPr>
        <p:spPr>
          <a:xfrm>
            <a:off x="8412480" y="4066516"/>
            <a:ext cx="2744862"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3" name="TextBox 42">
            <a:extLst>
              <a:ext uri="{FF2B5EF4-FFF2-40B4-BE49-F238E27FC236}">
                <a16:creationId xmlns:a16="http://schemas.microsoft.com/office/drawing/2014/main" id="{B9F06BE2-4305-4124-AF34-7568BA5E9BDE}"/>
              </a:ext>
            </a:extLst>
          </p:cNvPr>
          <p:cNvSpPr txBox="1"/>
          <p:nvPr/>
        </p:nvSpPr>
        <p:spPr>
          <a:xfrm>
            <a:off x="1097280" y="4066516"/>
            <a:ext cx="2744862"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914400" y="4072884"/>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pic>
        <p:nvPicPr>
          <p:cNvPr id="63" name="Picture 62">
            <a:hlinkClick r:id="rId2"/>
            <a:extLst>
              <a:ext uri="{FF2B5EF4-FFF2-40B4-BE49-F238E27FC236}">
                <a16:creationId xmlns:a16="http://schemas.microsoft.com/office/drawing/2014/main" id="{0789CECB-3AD8-43E2-AE6B-F2B0EC2305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8194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750" fill="hold"/>
                                        <p:tgtEl>
                                          <p:spTgt spid="36"/>
                                        </p:tgtEl>
                                        <p:attrNameLst>
                                          <p:attrName>ppt_x</p:attrName>
                                        </p:attrNameLst>
                                      </p:cBhvr>
                                      <p:tavLst>
                                        <p:tav tm="0">
                                          <p:val>
                                            <p:strVal val="0-#ppt_w/2"/>
                                          </p:val>
                                        </p:tav>
                                        <p:tav tm="100000">
                                          <p:val>
                                            <p:strVal val="#ppt_x"/>
                                          </p:val>
                                        </p:tav>
                                      </p:tavLst>
                                    </p:anim>
                                    <p:anim calcmode="lin" valueType="num">
                                      <p:cBhvr additive="base">
                                        <p:cTn id="24" dur="75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2750"/>
                            </p:stCondLst>
                            <p:childTnLst>
                              <p:par>
                                <p:cTn id="26" presetID="22" presetClass="entr" presetSubtype="8" fill="hold" nodeType="afterEffect">
                                  <p:stCondLst>
                                    <p:cond delay="50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1250"/>
                                        <p:tgtEl>
                                          <p:spTgt spid="6"/>
                                        </p:tgtEl>
                                      </p:cBhvr>
                                    </p:animEffect>
                                  </p:childTnLst>
                                </p:cTn>
                              </p:par>
                              <p:par>
                                <p:cTn id="29" presetID="42" presetClass="entr" presetSubtype="0" fill="hold" nodeType="withEffect">
                                  <p:stCondLst>
                                    <p:cond delay="50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1000"/>
                                        <p:tgtEl>
                                          <p:spTgt spid="46"/>
                                        </p:tgtEl>
                                      </p:cBhvr>
                                    </p:animEffect>
                                    <p:anim calcmode="lin" valueType="num">
                                      <p:cBhvr>
                                        <p:cTn id="32" dur="1000" fill="hold"/>
                                        <p:tgtEl>
                                          <p:spTgt spid="46"/>
                                        </p:tgtEl>
                                        <p:attrNameLst>
                                          <p:attrName>ppt_x</p:attrName>
                                        </p:attrNameLst>
                                      </p:cBhvr>
                                      <p:tavLst>
                                        <p:tav tm="0">
                                          <p:val>
                                            <p:strVal val="#ppt_x"/>
                                          </p:val>
                                        </p:tav>
                                        <p:tav tm="100000">
                                          <p:val>
                                            <p:strVal val="#ppt_x"/>
                                          </p:val>
                                        </p:tav>
                                      </p:tavLst>
                                    </p:anim>
                                    <p:anim calcmode="lin" valueType="num">
                                      <p:cBhvr>
                                        <p:cTn id="33" dur="1000" fill="hold"/>
                                        <p:tgtEl>
                                          <p:spTgt spid="46"/>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43">
                                            <p:txEl>
                                              <p:pRg st="0" end="0"/>
                                            </p:txEl>
                                          </p:spTgt>
                                        </p:tgtEl>
                                        <p:attrNameLst>
                                          <p:attrName>style.visibility</p:attrName>
                                        </p:attrNameLst>
                                      </p:cBhvr>
                                      <p:to>
                                        <p:strVal val="visible"/>
                                      </p:to>
                                    </p:set>
                                    <p:animEffect transition="in" filter="fade">
                                      <p:cBhvr>
                                        <p:cTn id="37" dur="1000"/>
                                        <p:tgtEl>
                                          <p:spTgt spid="43">
                                            <p:txEl>
                                              <p:pRg st="0" end="0"/>
                                            </p:txEl>
                                          </p:spTgt>
                                        </p:tgtEl>
                                      </p:cBhvr>
                                    </p:animEffect>
                                    <p:anim calcmode="lin" valueType="num">
                                      <p:cBhvr>
                                        <p:cTn id="38"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43">
                                            <p:txEl>
                                              <p:pRg st="1" end="1"/>
                                            </p:txEl>
                                          </p:spTgt>
                                        </p:tgtEl>
                                        <p:attrNameLst>
                                          <p:attrName>style.visibility</p:attrName>
                                        </p:attrNameLst>
                                      </p:cBhvr>
                                      <p:to>
                                        <p:strVal val="visible"/>
                                      </p:to>
                                    </p:set>
                                    <p:animEffect transition="in" filter="fade">
                                      <p:cBhvr>
                                        <p:cTn id="43" dur="1000"/>
                                        <p:tgtEl>
                                          <p:spTgt spid="43">
                                            <p:txEl>
                                              <p:pRg st="1" end="1"/>
                                            </p:txEl>
                                          </p:spTgt>
                                        </p:tgtEl>
                                      </p:cBhvr>
                                    </p:animEffect>
                                    <p:anim calcmode="lin" valueType="num">
                                      <p:cBhvr>
                                        <p:cTn id="44"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42" presetClass="entr" presetSubtype="0" fill="hold" grpId="0" nodeType="afterEffect">
                                  <p:stCondLst>
                                    <p:cond delay="0"/>
                                  </p:stCondLst>
                                  <p:childTnLst>
                                    <p:set>
                                      <p:cBhvr>
                                        <p:cTn id="48" dur="1" fill="hold">
                                          <p:stCondLst>
                                            <p:cond delay="0"/>
                                          </p:stCondLst>
                                        </p:cTn>
                                        <p:tgtEl>
                                          <p:spTgt spid="43">
                                            <p:txEl>
                                              <p:pRg st="2" end="2"/>
                                            </p:txEl>
                                          </p:spTgt>
                                        </p:tgtEl>
                                        <p:attrNameLst>
                                          <p:attrName>style.visibility</p:attrName>
                                        </p:attrNameLst>
                                      </p:cBhvr>
                                      <p:to>
                                        <p:strVal val="visible"/>
                                      </p:to>
                                    </p:set>
                                    <p:animEffect transition="in" filter="fade">
                                      <p:cBhvr>
                                        <p:cTn id="49" dur="1000"/>
                                        <p:tgtEl>
                                          <p:spTgt spid="43">
                                            <p:txEl>
                                              <p:pRg st="2" end="2"/>
                                            </p:txEl>
                                          </p:spTgt>
                                        </p:tgtEl>
                                      </p:cBhvr>
                                    </p:animEffect>
                                    <p:anim calcmode="lin" valueType="num">
                                      <p:cBhvr>
                                        <p:cTn id="50"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7500"/>
                            </p:stCondLst>
                            <p:childTnLst>
                              <p:par>
                                <p:cTn id="53" presetID="22" presetClass="entr" presetSubtype="8"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1250"/>
                                        <p:tgtEl>
                                          <p:spTgt spid="4"/>
                                        </p:tgtEl>
                                      </p:cBhvr>
                                    </p:animEffect>
                                  </p:childTnLst>
                                </p:cTn>
                              </p:par>
                              <p:par>
                                <p:cTn id="56" presetID="42" presetClass="entr" presetSubtype="0" fill="hold" nodeType="with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1250"/>
                                        <p:tgtEl>
                                          <p:spTgt spid="51"/>
                                        </p:tgtEl>
                                      </p:cBhvr>
                                    </p:animEffect>
                                    <p:anim calcmode="lin" valueType="num">
                                      <p:cBhvr>
                                        <p:cTn id="59" dur="1250" fill="hold"/>
                                        <p:tgtEl>
                                          <p:spTgt spid="51"/>
                                        </p:tgtEl>
                                        <p:attrNameLst>
                                          <p:attrName>ppt_x</p:attrName>
                                        </p:attrNameLst>
                                      </p:cBhvr>
                                      <p:tavLst>
                                        <p:tav tm="0">
                                          <p:val>
                                            <p:strVal val="#ppt_x"/>
                                          </p:val>
                                        </p:tav>
                                        <p:tav tm="100000">
                                          <p:val>
                                            <p:strVal val="#ppt_x"/>
                                          </p:val>
                                        </p:tav>
                                      </p:tavLst>
                                    </p:anim>
                                    <p:anim calcmode="lin" valueType="num">
                                      <p:cBhvr>
                                        <p:cTn id="60" dur="1250" fill="hold"/>
                                        <p:tgtEl>
                                          <p:spTgt spid="51"/>
                                        </p:tgtEl>
                                        <p:attrNameLst>
                                          <p:attrName>ppt_y</p:attrName>
                                        </p:attrNameLst>
                                      </p:cBhvr>
                                      <p:tavLst>
                                        <p:tav tm="0">
                                          <p:val>
                                            <p:strVal val="#ppt_y+.1"/>
                                          </p:val>
                                        </p:tav>
                                        <p:tav tm="100000">
                                          <p:val>
                                            <p:strVal val="#ppt_y"/>
                                          </p:val>
                                        </p:tav>
                                      </p:tavLst>
                                    </p:anim>
                                  </p:childTnLst>
                                </p:cTn>
                              </p:par>
                            </p:childTnLst>
                          </p:cTn>
                        </p:par>
                        <p:par>
                          <p:cTn id="61" fill="hold">
                            <p:stCondLst>
                              <p:cond delay="8750"/>
                            </p:stCondLst>
                            <p:childTnLst>
                              <p:par>
                                <p:cTn id="62" presetID="42" presetClass="entr" presetSubtype="0" fill="hold" grpId="0" nodeType="afterEffect">
                                  <p:stCondLst>
                                    <p:cond delay="0"/>
                                  </p:stCondLst>
                                  <p:childTnLst>
                                    <p:set>
                                      <p:cBhvr>
                                        <p:cTn id="63" dur="1" fill="hold">
                                          <p:stCondLst>
                                            <p:cond delay="0"/>
                                          </p:stCondLst>
                                        </p:cTn>
                                        <p:tgtEl>
                                          <p:spTgt spid="38">
                                            <p:txEl>
                                              <p:pRg st="0" end="0"/>
                                            </p:txEl>
                                          </p:spTgt>
                                        </p:tgtEl>
                                        <p:attrNameLst>
                                          <p:attrName>style.visibility</p:attrName>
                                        </p:attrNameLst>
                                      </p:cBhvr>
                                      <p:to>
                                        <p:strVal val="visible"/>
                                      </p:to>
                                    </p:set>
                                    <p:animEffect transition="in" filter="fade">
                                      <p:cBhvr>
                                        <p:cTn id="64" dur="1000"/>
                                        <p:tgtEl>
                                          <p:spTgt spid="38">
                                            <p:txEl>
                                              <p:pRg st="0" end="0"/>
                                            </p:txEl>
                                          </p:spTgt>
                                        </p:tgtEl>
                                      </p:cBhvr>
                                    </p:animEffect>
                                    <p:anim calcmode="lin" valueType="num">
                                      <p:cBhvr>
                                        <p:cTn id="65"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9750"/>
                            </p:stCondLst>
                            <p:childTnLst>
                              <p:par>
                                <p:cTn id="68" presetID="42" presetClass="entr" presetSubtype="0" fill="hold" grpId="0" nodeType="afterEffect">
                                  <p:stCondLst>
                                    <p:cond delay="0"/>
                                  </p:stCondLst>
                                  <p:childTnLst>
                                    <p:set>
                                      <p:cBhvr>
                                        <p:cTn id="69" dur="1" fill="hold">
                                          <p:stCondLst>
                                            <p:cond delay="0"/>
                                          </p:stCondLst>
                                        </p:cTn>
                                        <p:tgtEl>
                                          <p:spTgt spid="38">
                                            <p:txEl>
                                              <p:pRg st="1" end="1"/>
                                            </p:txEl>
                                          </p:spTgt>
                                        </p:tgtEl>
                                        <p:attrNameLst>
                                          <p:attrName>style.visibility</p:attrName>
                                        </p:attrNameLst>
                                      </p:cBhvr>
                                      <p:to>
                                        <p:strVal val="visible"/>
                                      </p:to>
                                    </p:set>
                                    <p:animEffect transition="in" filter="fade">
                                      <p:cBhvr>
                                        <p:cTn id="70" dur="1000"/>
                                        <p:tgtEl>
                                          <p:spTgt spid="38">
                                            <p:txEl>
                                              <p:pRg st="1" end="1"/>
                                            </p:txEl>
                                          </p:spTgt>
                                        </p:tgtEl>
                                      </p:cBhvr>
                                    </p:animEffect>
                                    <p:anim calcmode="lin" valueType="num">
                                      <p:cBhvr>
                                        <p:cTn id="71"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par>
                          <p:cTn id="73" fill="hold">
                            <p:stCondLst>
                              <p:cond delay="10750"/>
                            </p:stCondLst>
                            <p:childTnLst>
                              <p:par>
                                <p:cTn id="74" presetID="42" presetClass="entr" presetSubtype="0" fill="hold" grpId="0" nodeType="afterEffect">
                                  <p:stCondLst>
                                    <p:cond delay="0"/>
                                  </p:stCondLst>
                                  <p:childTnLst>
                                    <p:set>
                                      <p:cBhvr>
                                        <p:cTn id="75" dur="1" fill="hold">
                                          <p:stCondLst>
                                            <p:cond delay="0"/>
                                          </p:stCondLst>
                                        </p:cTn>
                                        <p:tgtEl>
                                          <p:spTgt spid="38">
                                            <p:txEl>
                                              <p:pRg st="2" end="2"/>
                                            </p:txEl>
                                          </p:spTgt>
                                        </p:tgtEl>
                                        <p:attrNameLst>
                                          <p:attrName>style.visibility</p:attrName>
                                        </p:attrNameLst>
                                      </p:cBhvr>
                                      <p:to>
                                        <p:strVal val="visible"/>
                                      </p:to>
                                    </p:set>
                                    <p:animEffect transition="in" filter="fade">
                                      <p:cBhvr>
                                        <p:cTn id="76" dur="1000"/>
                                        <p:tgtEl>
                                          <p:spTgt spid="38">
                                            <p:txEl>
                                              <p:pRg st="2" end="2"/>
                                            </p:txEl>
                                          </p:spTgt>
                                        </p:tgtEl>
                                      </p:cBhvr>
                                    </p:animEffect>
                                    <p:anim calcmode="lin" valueType="num">
                                      <p:cBhvr>
                                        <p:cTn id="77"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78"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79" fill="hold">
                            <p:stCondLst>
                              <p:cond delay="11750"/>
                            </p:stCondLst>
                            <p:childTnLst>
                              <p:par>
                                <p:cTn id="80" presetID="22" presetClass="entr" presetSubtype="8" fill="hold" nodeType="afterEffect">
                                  <p:stCondLst>
                                    <p:cond delay="0"/>
                                  </p:stCondLst>
                                  <p:childTnLst>
                                    <p:set>
                                      <p:cBhvr>
                                        <p:cTn id="81" dur="1" fill="hold">
                                          <p:stCondLst>
                                            <p:cond delay="0"/>
                                          </p:stCondLst>
                                        </p:cTn>
                                        <p:tgtEl>
                                          <p:spTgt spid="5"/>
                                        </p:tgtEl>
                                        <p:attrNameLst>
                                          <p:attrName>style.visibility</p:attrName>
                                        </p:attrNameLst>
                                      </p:cBhvr>
                                      <p:to>
                                        <p:strVal val="visible"/>
                                      </p:to>
                                    </p:set>
                                    <p:animEffect transition="in" filter="wipe(left)">
                                      <p:cBhvr>
                                        <p:cTn id="82" dur="1250"/>
                                        <p:tgtEl>
                                          <p:spTgt spid="5"/>
                                        </p:tgtEl>
                                      </p:cBhvr>
                                    </p:animEffect>
                                  </p:childTnLst>
                                </p:cTn>
                              </p:par>
                              <p:par>
                                <p:cTn id="83" presetID="42" presetClass="entr" presetSubtype="0" fill="hold" nodeType="withEffect">
                                  <p:stCondLst>
                                    <p:cond delay="0"/>
                                  </p:stCondLst>
                                  <p:childTnLst>
                                    <p:set>
                                      <p:cBhvr>
                                        <p:cTn id="84" dur="1" fill="hold">
                                          <p:stCondLst>
                                            <p:cond delay="0"/>
                                          </p:stCondLst>
                                        </p:cTn>
                                        <p:tgtEl>
                                          <p:spTgt spid="59"/>
                                        </p:tgtEl>
                                        <p:attrNameLst>
                                          <p:attrName>style.visibility</p:attrName>
                                        </p:attrNameLst>
                                      </p:cBhvr>
                                      <p:to>
                                        <p:strVal val="visible"/>
                                      </p:to>
                                    </p:set>
                                    <p:animEffect transition="in" filter="fade">
                                      <p:cBhvr>
                                        <p:cTn id="85" dur="1250"/>
                                        <p:tgtEl>
                                          <p:spTgt spid="59"/>
                                        </p:tgtEl>
                                      </p:cBhvr>
                                    </p:animEffect>
                                    <p:anim calcmode="lin" valueType="num">
                                      <p:cBhvr>
                                        <p:cTn id="86" dur="1250" fill="hold"/>
                                        <p:tgtEl>
                                          <p:spTgt spid="59"/>
                                        </p:tgtEl>
                                        <p:attrNameLst>
                                          <p:attrName>ppt_x</p:attrName>
                                        </p:attrNameLst>
                                      </p:cBhvr>
                                      <p:tavLst>
                                        <p:tav tm="0">
                                          <p:val>
                                            <p:strVal val="#ppt_x"/>
                                          </p:val>
                                        </p:tav>
                                        <p:tav tm="100000">
                                          <p:val>
                                            <p:strVal val="#ppt_x"/>
                                          </p:val>
                                        </p:tav>
                                      </p:tavLst>
                                    </p:anim>
                                    <p:anim calcmode="lin" valueType="num">
                                      <p:cBhvr>
                                        <p:cTn id="87" dur="1250" fill="hold"/>
                                        <p:tgtEl>
                                          <p:spTgt spid="59"/>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42">
                                            <p:txEl>
                                              <p:pRg st="0" end="0"/>
                                            </p:txEl>
                                          </p:spTgt>
                                        </p:tgtEl>
                                        <p:attrNameLst>
                                          <p:attrName>style.visibility</p:attrName>
                                        </p:attrNameLst>
                                      </p:cBhvr>
                                      <p:to>
                                        <p:strVal val="visible"/>
                                      </p:to>
                                    </p:set>
                                    <p:animEffect transition="in" filter="fade">
                                      <p:cBhvr>
                                        <p:cTn id="91" dur="1000"/>
                                        <p:tgtEl>
                                          <p:spTgt spid="42">
                                            <p:txEl>
                                              <p:pRg st="0" end="0"/>
                                            </p:txEl>
                                          </p:spTgt>
                                        </p:tgtEl>
                                      </p:cBhvr>
                                    </p:animEffect>
                                    <p:anim calcmode="lin" valueType="num">
                                      <p:cBhvr>
                                        <p:cTn id="92"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93"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42">
                                            <p:txEl>
                                              <p:pRg st="1" end="1"/>
                                            </p:txEl>
                                          </p:spTgt>
                                        </p:tgtEl>
                                        <p:attrNameLst>
                                          <p:attrName>style.visibility</p:attrName>
                                        </p:attrNameLst>
                                      </p:cBhvr>
                                      <p:to>
                                        <p:strVal val="visible"/>
                                      </p:to>
                                    </p:set>
                                    <p:animEffect transition="in" filter="fade">
                                      <p:cBhvr>
                                        <p:cTn id="97" dur="1000"/>
                                        <p:tgtEl>
                                          <p:spTgt spid="42">
                                            <p:txEl>
                                              <p:pRg st="1" end="1"/>
                                            </p:txEl>
                                          </p:spTgt>
                                        </p:tgtEl>
                                      </p:cBhvr>
                                    </p:animEffect>
                                    <p:anim calcmode="lin" valueType="num">
                                      <p:cBhvr>
                                        <p:cTn id="98" dur="1000" fill="hold"/>
                                        <p:tgtEl>
                                          <p:spTgt spid="42">
                                            <p:txEl>
                                              <p:pRg st="1" end="1"/>
                                            </p:txEl>
                                          </p:spTgt>
                                        </p:tgtEl>
                                        <p:attrNameLst>
                                          <p:attrName>ppt_x</p:attrName>
                                        </p:attrNameLst>
                                      </p:cBhvr>
                                      <p:tavLst>
                                        <p:tav tm="0">
                                          <p:val>
                                            <p:strVal val="#ppt_x"/>
                                          </p:val>
                                        </p:tav>
                                        <p:tav tm="100000">
                                          <p:val>
                                            <p:strVal val="#ppt_x"/>
                                          </p:val>
                                        </p:tav>
                                      </p:tavLst>
                                    </p:anim>
                                    <p:anim calcmode="lin" valueType="num">
                                      <p:cBhvr>
                                        <p:cTn id="99" dur="1000" fill="hold"/>
                                        <p:tgtEl>
                                          <p:spTgt spid="42">
                                            <p:txEl>
                                              <p:pRg st="1" end="1"/>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42">
                                            <p:txEl>
                                              <p:pRg st="2" end="2"/>
                                            </p:txEl>
                                          </p:spTgt>
                                        </p:tgtEl>
                                        <p:attrNameLst>
                                          <p:attrName>style.visibility</p:attrName>
                                        </p:attrNameLst>
                                      </p:cBhvr>
                                      <p:to>
                                        <p:strVal val="visible"/>
                                      </p:to>
                                    </p:set>
                                    <p:animEffect transition="in" filter="fade">
                                      <p:cBhvr>
                                        <p:cTn id="103" dur="1000"/>
                                        <p:tgtEl>
                                          <p:spTgt spid="42">
                                            <p:txEl>
                                              <p:pRg st="2" end="2"/>
                                            </p:txEl>
                                          </p:spTgt>
                                        </p:tgtEl>
                                      </p:cBhvr>
                                    </p:animEffect>
                                    <p:anim calcmode="lin" valueType="num">
                                      <p:cBhvr>
                                        <p:cTn id="104" dur="100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105" dur="1000" fill="hold"/>
                                        <p:tgtEl>
                                          <p:spTgt spid="4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4" grpId="0"/>
      <p:bldP spid="42" grpId="0" build="p"/>
      <p:bldP spid="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1557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2019-09-12T19:08:33Z</dcterms:modified>
</cp:coreProperties>
</file>