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11"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8004133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E0F8B934-D9AA-43BD-90ED-316FD601D4AF}"/>
              </a:ext>
            </a:extLst>
          </p:cNvPr>
          <p:cNvGrpSpPr/>
          <p:nvPr/>
        </p:nvGrpSpPr>
        <p:grpSpPr>
          <a:xfrm>
            <a:off x="590550" y="2286000"/>
            <a:ext cx="11148140" cy="1448556"/>
            <a:chOff x="590550" y="2286000"/>
            <a:chExt cx="11148140" cy="1448556"/>
          </a:xfrm>
          <a:effectLst>
            <a:outerShdw blurRad="50800" dist="38100" dir="13500000" algn="br" rotWithShape="0">
              <a:prstClr val="black">
                <a:alpha val="40000"/>
              </a:prstClr>
            </a:outerShdw>
          </a:effectLst>
        </p:grpSpPr>
        <p:grpSp>
          <p:nvGrpSpPr>
            <p:cNvPr id="13" name="Group 12">
              <a:extLst>
                <a:ext uri="{FF2B5EF4-FFF2-40B4-BE49-F238E27FC236}">
                  <a16:creationId xmlns:a16="http://schemas.microsoft.com/office/drawing/2014/main" id="{49DD3F85-29E5-4991-868C-C66BC8749FB4}"/>
                </a:ext>
              </a:extLst>
            </p:cNvPr>
            <p:cNvGrpSpPr/>
            <p:nvPr/>
          </p:nvGrpSpPr>
          <p:grpSpPr>
            <a:xfrm>
              <a:off x="590550" y="2286000"/>
              <a:ext cx="11148140" cy="1448556"/>
              <a:chOff x="590550" y="2286000"/>
              <a:chExt cx="11148140" cy="1448556"/>
            </a:xfrm>
          </p:grpSpPr>
          <p:grpSp>
            <p:nvGrpSpPr>
              <p:cNvPr id="3" name="Group 2">
                <a:extLst>
                  <a:ext uri="{FF2B5EF4-FFF2-40B4-BE49-F238E27FC236}">
                    <a16:creationId xmlns:a16="http://schemas.microsoft.com/office/drawing/2014/main" id="{BB97A26E-59D1-4B2E-BE54-927FA8EA55F0}"/>
                  </a:ext>
                </a:extLst>
              </p:cNvPr>
              <p:cNvGrpSpPr/>
              <p:nvPr/>
            </p:nvGrpSpPr>
            <p:grpSpPr>
              <a:xfrm>
                <a:off x="10293938" y="2286000"/>
                <a:ext cx="1444752" cy="1435608"/>
                <a:chOff x="10293938" y="2510796"/>
                <a:chExt cx="1444752" cy="1435608"/>
              </a:xfrm>
            </p:grpSpPr>
            <p:sp>
              <p:nvSpPr>
                <p:cNvPr id="76" name="Freeform: Shape 75">
                  <a:extLst>
                    <a:ext uri="{FF2B5EF4-FFF2-40B4-BE49-F238E27FC236}">
                      <a16:creationId xmlns:a16="http://schemas.microsoft.com/office/drawing/2014/main" id="{500901CC-B37E-4B84-9EBF-A86EC23C3A05}"/>
                    </a:ext>
                  </a:extLst>
                </p:cNvPr>
                <p:cNvSpPr/>
                <p:nvPr/>
              </p:nvSpPr>
              <p:spPr>
                <a:xfrm rot="5400000">
                  <a:off x="10298510" y="2506224"/>
                  <a:ext cx="1435608" cy="1444752"/>
                </a:xfrm>
                <a:custGeom>
                  <a:avLst/>
                  <a:gdLst>
                    <a:gd name="connsiteX0" fmla="*/ 0 w 1428243"/>
                    <a:gd name="connsiteY0" fmla="*/ 1444752 h 1444752"/>
                    <a:gd name="connsiteX1" fmla="*/ 0 w 1428243"/>
                    <a:gd name="connsiteY1" fmla="*/ 1430202 h 1444752"/>
                    <a:gd name="connsiteX2" fmla="*/ 715101 w 1428243"/>
                    <a:gd name="connsiteY2" fmla="*/ 0 h 1444752"/>
                    <a:gd name="connsiteX3" fmla="*/ 1428243 w 1428243"/>
                    <a:gd name="connsiteY3" fmla="*/ 1426284 h 1444752"/>
                    <a:gd name="connsiteX4" fmla="*/ 1428243 w 1428243"/>
                    <a:gd name="connsiteY4" fmla="*/ 1444752 h 14447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28243" h="1444752">
                      <a:moveTo>
                        <a:pt x="0" y="1444752"/>
                      </a:moveTo>
                      <a:lnTo>
                        <a:pt x="0" y="1430202"/>
                      </a:lnTo>
                      <a:lnTo>
                        <a:pt x="715101" y="0"/>
                      </a:lnTo>
                      <a:lnTo>
                        <a:pt x="1428243" y="1426284"/>
                      </a:lnTo>
                      <a:lnTo>
                        <a:pt x="1428243" y="1444752"/>
                      </a:lnTo>
                      <a:close/>
                    </a:path>
                  </a:pathLst>
                </a:custGeom>
                <a:gradFill>
                  <a:gsLst>
                    <a:gs pos="20000">
                      <a:srgbClr val="BE6F26"/>
                    </a:gs>
                    <a:gs pos="0">
                      <a:srgbClr val="AA5B12"/>
                    </a:gs>
                    <a:gs pos="10000">
                      <a:srgbClr val="B4651C"/>
                    </a:gs>
                    <a:gs pos="30000">
                      <a:srgbClr val="B5651C"/>
                    </a:gs>
                    <a:gs pos="50000">
                      <a:srgbClr val="FBAB62"/>
                    </a:gs>
                    <a:gs pos="60000">
                      <a:srgbClr val="C97930"/>
                    </a:gs>
                    <a:gs pos="90000">
                      <a:srgbClr val="AA5B12"/>
                    </a:gs>
                    <a:gs pos="80000">
                      <a:srgbClr val="B4651C"/>
                    </a:gs>
                    <a:gs pos="70000">
                      <a:srgbClr val="BE6F26"/>
                    </a:gs>
                    <a:gs pos="40000">
                      <a:srgbClr val="C87930"/>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81F5754B-26A9-4255-8455-DB1198707535}"/>
                    </a:ext>
                  </a:extLst>
                </p:cNvPr>
                <p:cNvSpPr/>
                <p:nvPr/>
              </p:nvSpPr>
              <p:spPr>
                <a:xfrm rot="5400000">
                  <a:off x="11353800" y="3036576"/>
                  <a:ext cx="384890" cy="384890"/>
                </a:xfrm>
                <a:custGeom>
                  <a:avLst/>
                  <a:gdLst>
                    <a:gd name="connsiteX0" fmla="*/ 0 w 384890"/>
                    <a:gd name="connsiteY0" fmla="*/ 384890 h 384890"/>
                    <a:gd name="connsiteX1" fmla="*/ 192445 w 384890"/>
                    <a:gd name="connsiteY1" fmla="*/ 0 h 384890"/>
                    <a:gd name="connsiteX2" fmla="*/ 384890 w 384890"/>
                    <a:gd name="connsiteY2" fmla="*/ 384890 h 384890"/>
                  </a:gdLst>
                  <a:ahLst/>
                  <a:cxnLst>
                    <a:cxn ang="0">
                      <a:pos x="connsiteX0" y="connsiteY0"/>
                    </a:cxn>
                    <a:cxn ang="0">
                      <a:pos x="connsiteX1" y="connsiteY1"/>
                    </a:cxn>
                    <a:cxn ang="0">
                      <a:pos x="connsiteX2" y="connsiteY2"/>
                    </a:cxn>
                  </a:cxnLst>
                  <a:rect l="l" t="t" r="r" b="b"/>
                  <a:pathLst>
                    <a:path w="384890" h="384890">
                      <a:moveTo>
                        <a:pt x="0" y="384890"/>
                      </a:moveTo>
                      <a:lnTo>
                        <a:pt x="192445" y="0"/>
                      </a:lnTo>
                      <a:lnTo>
                        <a:pt x="384890" y="38489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 name="Group 11">
                <a:extLst>
                  <a:ext uri="{FF2B5EF4-FFF2-40B4-BE49-F238E27FC236}">
                    <a16:creationId xmlns:a16="http://schemas.microsoft.com/office/drawing/2014/main" id="{362A6AE6-AC4F-46AF-8074-D8400A53B2D7}"/>
                  </a:ext>
                </a:extLst>
              </p:cNvPr>
              <p:cNvGrpSpPr/>
              <p:nvPr/>
            </p:nvGrpSpPr>
            <p:grpSpPr>
              <a:xfrm>
                <a:off x="1559734" y="2286345"/>
                <a:ext cx="8734203" cy="1448211"/>
                <a:chOff x="1559734" y="2286345"/>
                <a:chExt cx="8734203" cy="1448211"/>
              </a:xfrm>
            </p:grpSpPr>
            <p:sp>
              <p:nvSpPr>
                <p:cNvPr id="100" name="Rectangle 99">
                  <a:extLst>
                    <a:ext uri="{FF2B5EF4-FFF2-40B4-BE49-F238E27FC236}">
                      <a16:creationId xmlns:a16="http://schemas.microsoft.com/office/drawing/2014/main" id="{4BCA0DAD-C71E-4DBE-A4B7-77B04BCE2A09}"/>
                    </a:ext>
                  </a:extLst>
                </p:cNvPr>
                <p:cNvSpPr/>
                <p:nvPr/>
              </p:nvSpPr>
              <p:spPr>
                <a:xfrm>
                  <a:off x="1559734" y="3249924"/>
                  <a:ext cx="8734203" cy="484632"/>
                </a:xfrm>
                <a:prstGeom prst="rect">
                  <a:avLst/>
                </a:prstGeom>
                <a:gradFill>
                  <a:gsLst>
                    <a:gs pos="20000">
                      <a:srgbClr val="828282"/>
                    </a:gs>
                    <a:gs pos="0">
                      <a:srgbClr val="7D7D7D"/>
                    </a:gs>
                    <a:gs pos="10000">
                      <a:srgbClr val="787878"/>
                    </a:gs>
                    <a:gs pos="30000">
                      <a:srgbClr val="8C8C8C"/>
                    </a:gs>
                    <a:gs pos="50000">
                      <a:srgbClr val="A0A0A0"/>
                    </a:gs>
                    <a:gs pos="60000">
                      <a:srgbClr val="969696"/>
                    </a:gs>
                    <a:gs pos="90000">
                      <a:srgbClr val="7D7D7D"/>
                    </a:gs>
                    <a:gs pos="80000">
                      <a:srgbClr val="828282"/>
                    </a:gs>
                    <a:gs pos="70000">
                      <a:srgbClr val="8C8C8C"/>
                    </a:gs>
                    <a:gs pos="40000">
                      <a:srgbClr val="96969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Rectangle 98">
                  <a:extLst>
                    <a:ext uri="{FF2B5EF4-FFF2-40B4-BE49-F238E27FC236}">
                      <a16:creationId xmlns:a16="http://schemas.microsoft.com/office/drawing/2014/main" id="{852C6D9D-6991-40F5-BB91-C7D2CEE517A7}"/>
                    </a:ext>
                  </a:extLst>
                </p:cNvPr>
                <p:cNvSpPr/>
                <p:nvPr/>
              </p:nvSpPr>
              <p:spPr>
                <a:xfrm>
                  <a:off x="1559734" y="2765292"/>
                  <a:ext cx="8734203" cy="484632"/>
                </a:xfrm>
                <a:prstGeom prst="rect">
                  <a:avLst/>
                </a:prstGeom>
                <a:gradFill>
                  <a:gsLst>
                    <a:gs pos="20000">
                      <a:srgbClr val="828282"/>
                    </a:gs>
                    <a:gs pos="0">
                      <a:srgbClr val="7D7D7D"/>
                    </a:gs>
                    <a:gs pos="10000">
                      <a:srgbClr val="787878"/>
                    </a:gs>
                    <a:gs pos="30000">
                      <a:srgbClr val="8C8C8C"/>
                    </a:gs>
                    <a:gs pos="50000">
                      <a:srgbClr val="A0A0A0"/>
                    </a:gs>
                    <a:gs pos="60000">
                      <a:srgbClr val="969696"/>
                    </a:gs>
                    <a:gs pos="90000">
                      <a:srgbClr val="7D7D7D"/>
                    </a:gs>
                    <a:gs pos="80000">
                      <a:srgbClr val="828282"/>
                    </a:gs>
                    <a:gs pos="70000">
                      <a:srgbClr val="8C8C8C"/>
                    </a:gs>
                    <a:gs pos="40000">
                      <a:srgbClr val="96969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3">
                  <a:extLst>
                    <a:ext uri="{FF2B5EF4-FFF2-40B4-BE49-F238E27FC236}">
                      <a16:creationId xmlns:a16="http://schemas.microsoft.com/office/drawing/2014/main" id="{981B7447-11CB-4BAA-BAF0-671BA5E46C9F}"/>
                    </a:ext>
                  </a:extLst>
                </p:cNvPr>
                <p:cNvSpPr/>
                <p:nvPr/>
              </p:nvSpPr>
              <p:spPr>
                <a:xfrm>
                  <a:off x="1559734" y="2286345"/>
                  <a:ext cx="8734203" cy="484632"/>
                </a:xfrm>
                <a:prstGeom prst="rect">
                  <a:avLst/>
                </a:prstGeom>
                <a:gradFill>
                  <a:gsLst>
                    <a:gs pos="20000">
                      <a:srgbClr val="828282"/>
                    </a:gs>
                    <a:gs pos="0">
                      <a:srgbClr val="7D7D7D"/>
                    </a:gs>
                    <a:gs pos="10000">
                      <a:srgbClr val="787878"/>
                    </a:gs>
                    <a:gs pos="30000">
                      <a:srgbClr val="8C8C8C"/>
                    </a:gs>
                    <a:gs pos="50000">
                      <a:srgbClr val="A0A0A0"/>
                    </a:gs>
                    <a:gs pos="60000">
                      <a:srgbClr val="969696"/>
                    </a:gs>
                    <a:gs pos="90000">
                      <a:srgbClr val="7D7D7D"/>
                    </a:gs>
                    <a:gs pos="80000">
                      <a:srgbClr val="828282"/>
                    </a:gs>
                    <a:gs pos="70000">
                      <a:srgbClr val="8C8C8C"/>
                    </a:gs>
                    <a:gs pos="40000">
                      <a:srgbClr val="96969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 name="Group 1">
                <a:extLst>
                  <a:ext uri="{FF2B5EF4-FFF2-40B4-BE49-F238E27FC236}">
                    <a16:creationId xmlns:a16="http://schemas.microsoft.com/office/drawing/2014/main" id="{4C81943C-A438-4081-9323-230C9352F968}"/>
                  </a:ext>
                </a:extLst>
              </p:cNvPr>
              <p:cNvGrpSpPr/>
              <p:nvPr/>
            </p:nvGrpSpPr>
            <p:grpSpPr>
              <a:xfrm>
                <a:off x="10293938" y="2289804"/>
                <a:ext cx="219457" cy="1444752"/>
                <a:chOff x="10293938" y="2506224"/>
                <a:chExt cx="219457" cy="1444752"/>
              </a:xfrm>
            </p:grpSpPr>
            <p:sp>
              <p:nvSpPr>
                <p:cNvPr id="27" name="Freeform: Shape 26">
                  <a:extLst>
                    <a:ext uri="{FF2B5EF4-FFF2-40B4-BE49-F238E27FC236}">
                      <a16:creationId xmlns:a16="http://schemas.microsoft.com/office/drawing/2014/main" id="{523AE3BB-5B6A-4C88-BB4F-308C9D7A1BB9}"/>
                    </a:ext>
                  </a:extLst>
                </p:cNvPr>
                <p:cNvSpPr>
                  <a:spLocks/>
                </p:cNvSpPr>
                <p:nvPr/>
              </p:nvSpPr>
              <p:spPr>
                <a:xfrm>
                  <a:off x="10293939" y="2980944"/>
                  <a:ext cx="219456" cy="493776"/>
                </a:xfrm>
                <a:custGeom>
                  <a:avLst/>
                  <a:gdLst>
                    <a:gd name="connsiteX0" fmla="*/ 14433 w 261321"/>
                    <a:gd name="connsiteY0" fmla="*/ 0 h 493776"/>
                    <a:gd name="connsiteX1" fmla="*/ 261321 w 261321"/>
                    <a:gd name="connsiteY1" fmla="*/ 246888 h 493776"/>
                    <a:gd name="connsiteX2" fmla="*/ 14433 w 261321"/>
                    <a:gd name="connsiteY2" fmla="*/ 493776 h 493776"/>
                    <a:gd name="connsiteX3" fmla="*/ 0 w 261321"/>
                    <a:gd name="connsiteY3" fmla="*/ 490862 h 493776"/>
                    <a:gd name="connsiteX4" fmla="*/ 0 w 261321"/>
                    <a:gd name="connsiteY4" fmla="*/ 2914 h 4937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1321" h="493776">
                      <a:moveTo>
                        <a:pt x="14433" y="0"/>
                      </a:moveTo>
                      <a:cubicBezTo>
                        <a:pt x="150785" y="0"/>
                        <a:pt x="261321" y="110536"/>
                        <a:pt x="261321" y="246888"/>
                      </a:cubicBezTo>
                      <a:cubicBezTo>
                        <a:pt x="261321" y="383240"/>
                        <a:pt x="150785" y="493776"/>
                        <a:pt x="14433" y="493776"/>
                      </a:cubicBezTo>
                      <a:lnTo>
                        <a:pt x="0" y="490862"/>
                      </a:lnTo>
                      <a:lnTo>
                        <a:pt x="0" y="2914"/>
                      </a:lnTo>
                      <a:close/>
                    </a:path>
                  </a:pathLst>
                </a:custGeom>
                <a:gradFill>
                  <a:gsLst>
                    <a:gs pos="20000">
                      <a:srgbClr val="828282"/>
                    </a:gs>
                    <a:gs pos="0">
                      <a:srgbClr val="7D7D7D"/>
                    </a:gs>
                    <a:gs pos="10000">
                      <a:srgbClr val="787878"/>
                    </a:gs>
                    <a:gs pos="30000">
                      <a:srgbClr val="8C8C8C"/>
                    </a:gs>
                    <a:gs pos="50000">
                      <a:srgbClr val="A0A0A0"/>
                    </a:gs>
                    <a:gs pos="60000">
                      <a:srgbClr val="969696"/>
                    </a:gs>
                    <a:gs pos="90000">
                      <a:srgbClr val="7D7D7D"/>
                    </a:gs>
                    <a:gs pos="80000">
                      <a:srgbClr val="828282"/>
                    </a:gs>
                    <a:gs pos="70000">
                      <a:srgbClr val="8C8C8C"/>
                    </a:gs>
                    <a:gs pos="40000">
                      <a:srgbClr val="96969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Freeform: Shape 69">
                  <a:extLst>
                    <a:ext uri="{FF2B5EF4-FFF2-40B4-BE49-F238E27FC236}">
                      <a16:creationId xmlns:a16="http://schemas.microsoft.com/office/drawing/2014/main" id="{E9B3BEE2-A2DC-41B9-9A1B-4370AD897008}"/>
                    </a:ext>
                  </a:extLst>
                </p:cNvPr>
                <p:cNvSpPr>
                  <a:spLocks/>
                </p:cNvSpPr>
                <p:nvPr/>
              </p:nvSpPr>
              <p:spPr>
                <a:xfrm>
                  <a:off x="10293938" y="2506224"/>
                  <a:ext cx="219456" cy="475488"/>
                </a:xfrm>
                <a:custGeom>
                  <a:avLst/>
                  <a:gdLst>
                    <a:gd name="connsiteX0" fmla="*/ 0 w 254348"/>
                    <a:gd name="connsiteY0" fmla="*/ 0 h 465755"/>
                    <a:gd name="connsiteX1" fmla="*/ 33018 w 254348"/>
                    <a:gd name="connsiteY1" fmla="*/ 0 h 465755"/>
                    <a:gd name="connsiteX2" fmla="*/ 218704 w 254348"/>
                    <a:gd name="connsiteY2" fmla="*/ 92843 h 465755"/>
                    <a:gd name="connsiteX3" fmla="*/ 234946 w 254348"/>
                    <a:gd name="connsiteY3" fmla="*/ 122767 h 465755"/>
                    <a:gd name="connsiteX4" fmla="*/ 254348 w 254348"/>
                    <a:gd name="connsiteY4" fmla="*/ 218867 h 465755"/>
                    <a:gd name="connsiteX5" fmla="*/ 7460 w 254348"/>
                    <a:gd name="connsiteY5" fmla="*/ 465755 h 465755"/>
                    <a:gd name="connsiteX6" fmla="*/ 0 w 254348"/>
                    <a:gd name="connsiteY6" fmla="*/ 464249 h 4657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4348" h="465755">
                      <a:moveTo>
                        <a:pt x="0" y="0"/>
                      </a:moveTo>
                      <a:lnTo>
                        <a:pt x="33018" y="0"/>
                      </a:lnTo>
                      <a:lnTo>
                        <a:pt x="218704" y="92843"/>
                      </a:lnTo>
                      <a:lnTo>
                        <a:pt x="234946" y="122767"/>
                      </a:lnTo>
                      <a:cubicBezTo>
                        <a:pt x="247440" y="152305"/>
                        <a:pt x="254348" y="184779"/>
                        <a:pt x="254348" y="218867"/>
                      </a:cubicBezTo>
                      <a:cubicBezTo>
                        <a:pt x="254348" y="355219"/>
                        <a:pt x="143812" y="465755"/>
                        <a:pt x="7460" y="465755"/>
                      </a:cubicBezTo>
                      <a:lnTo>
                        <a:pt x="0" y="464249"/>
                      </a:lnTo>
                      <a:close/>
                    </a:path>
                  </a:pathLst>
                </a:custGeom>
                <a:gradFill>
                  <a:gsLst>
                    <a:gs pos="20000">
                      <a:srgbClr val="828282"/>
                    </a:gs>
                    <a:gs pos="0">
                      <a:srgbClr val="7D7D7D"/>
                    </a:gs>
                    <a:gs pos="10000">
                      <a:srgbClr val="787878"/>
                    </a:gs>
                    <a:gs pos="30000">
                      <a:srgbClr val="8C8C8C"/>
                    </a:gs>
                    <a:gs pos="50000">
                      <a:srgbClr val="A0A0A0"/>
                    </a:gs>
                    <a:gs pos="60000">
                      <a:srgbClr val="969696"/>
                    </a:gs>
                    <a:gs pos="90000">
                      <a:srgbClr val="7D7D7D"/>
                    </a:gs>
                    <a:gs pos="80000">
                      <a:srgbClr val="828282"/>
                    </a:gs>
                    <a:gs pos="70000">
                      <a:srgbClr val="8C8C8C"/>
                    </a:gs>
                    <a:gs pos="40000">
                      <a:srgbClr val="96969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Freeform: Shape 72">
                  <a:extLst>
                    <a:ext uri="{FF2B5EF4-FFF2-40B4-BE49-F238E27FC236}">
                      <a16:creationId xmlns:a16="http://schemas.microsoft.com/office/drawing/2014/main" id="{61A1B060-D4A1-4056-9E33-CD3C64868216}"/>
                    </a:ext>
                  </a:extLst>
                </p:cNvPr>
                <p:cNvSpPr>
                  <a:spLocks/>
                </p:cNvSpPr>
                <p:nvPr/>
              </p:nvSpPr>
              <p:spPr>
                <a:xfrm>
                  <a:off x="10293938" y="3469550"/>
                  <a:ext cx="219456" cy="481426"/>
                </a:xfrm>
                <a:custGeom>
                  <a:avLst/>
                  <a:gdLst>
                    <a:gd name="connsiteX0" fmla="*/ 7460 w 254348"/>
                    <a:gd name="connsiteY0" fmla="*/ 0 h 481426"/>
                    <a:gd name="connsiteX1" fmla="*/ 254348 w 254348"/>
                    <a:gd name="connsiteY1" fmla="*/ 246888 h 481426"/>
                    <a:gd name="connsiteX2" fmla="*/ 234946 w 254348"/>
                    <a:gd name="connsiteY2" fmla="*/ 342988 h 481426"/>
                    <a:gd name="connsiteX3" fmla="*/ 219327 w 254348"/>
                    <a:gd name="connsiteY3" fmla="*/ 371763 h 481426"/>
                    <a:gd name="connsiteX4" fmla="*/ 2 w 254348"/>
                    <a:gd name="connsiteY4" fmla="*/ 481426 h 481426"/>
                    <a:gd name="connsiteX5" fmla="*/ 0 w 254348"/>
                    <a:gd name="connsiteY5" fmla="*/ 481426 h 481426"/>
                    <a:gd name="connsiteX6" fmla="*/ 0 w 254348"/>
                    <a:gd name="connsiteY6" fmla="*/ 1506 h 481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4348" h="481426">
                      <a:moveTo>
                        <a:pt x="7460" y="0"/>
                      </a:moveTo>
                      <a:cubicBezTo>
                        <a:pt x="143812" y="0"/>
                        <a:pt x="254348" y="110536"/>
                        <a:pt x="254348" y="246888"/>
                      </a:cubicBezTo>
                      <a:cubicBezTo>
                        <a:pt x="254348" y="280976"/>
                        <a:pt x="247440" y="313451"/>
                        <a:pt x="234946" y="342988"/>
                      </a:cubicBezTo>
                      <a:lnTo>
                        <a:pt x="219327" y="371763"/>
                      </a:lnTo>
                      <a:lnTo>
                        <a:pt x="2" y="481426"/>
                      </a:lnTo>
                      <a:lnTo>
                        <a:pt x="0" y="481426"/>
                      </a:lnTo>
                      <a:lnTo>
                        <a:pt x="0" y="1506"/>
                      </a:lnTo>
                      <a:close/>
                    </a:path>
                  </a:pathLst>
                </a:custGeom>
                <a:gradFill>
                  <a:gsLst>
                    <a:gs pos="20000">
                      <a:srgbClr val="828282"/>
                    </a:gs>
                    <a:gs pos="0">
                      <a:srgbClr val="7D7D7D"/>
                    </a:gs>
                    <a:gs pos="10000">
                      <a:srgbClr val="787878"/>
                    </a:gs>
                    <a:gs pos="30000">
                      <a:srgbClr val="8C8C8C"/>
                    </a:gs>
                    <a:gs pos="50000">
                      <a:srgbClr val="A0A0A0"/>
                    </a:gs>
                    <a:gs pos="60000">
                      <a:srgbClr val="969696"/>
                    </a:gs>
                    <a:gs pos="90000">
                      <a:srgbClr val="7D7D7D"/>
                    </a:gs>
                    <a:gs pos="80000">
                      <a:srgbClr val="828282"/>
                    </a:gs>
                    <a:gs pos="70000">
                      <a:srgbClr val="8C8C8C"/>
                    </a:gs>
                    <a:gs pos="40000">
                      <a:srgbClr val="96969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Shape 10">
                <a:extLst>
                  <a:ext uri="{FF2B5EF4-FFF2-40B4-BE49-F238E27FC236}">
                    <a16:creationId xmlns:a16="http://schemas.microsoft.com/office/drawing/2014/main" id="{4339FD33-3B2F-420B-A857-901422E447CE}"/>
                  </a:ext>
                </a:extLst>
              </p:cNvPr>
              <p:cNvSpPr/>
              <p:nvPr/>
            </p:nvSpPr>
            <p:spPr>
              <a:xfrm>
                <a:off x="590550" y="2288626"/>
                <a:ext cx="489886" cy="1444752"/>
              </a:xfrm>
              <a:custGeom>
                <a:avLst/>
                <a:gdLst>
                  <a:gd name="connsiteX0" fmla="*/ 139703 w 489886"/>
                  <a:gd name="connsiteY0" fmla="*/ 0 h 1447800"/>
                  <a:gd name="connsiteX1" fmla="*/ 489886 w 489886"/>
                  <a:gd name="connsiteY1" fmla="*/ 0 h 1447800"/>
                  <a:gd name="connsiteX2" fmla="*/ 489886 w 489886"/>
                  <a:gd name="connsiteY2" fmla="*/ 1447800 h 1447800"/>
                  <a:gd name="connsiteX3" fmla="*/ 139703 w 489886"/>
                  <a:gd name="connsiteY3" fmla="*/ 1447800 h 1447800"/>
                  <a:gd name="connsiteX4" fmla="*/ 0 w 489886"/>
                  <a:gd name="connsiteY4" fmla="*/ 1308097 h 1447800"/>
                  <a:gd name="connsiteX5" fmla="*/ 0 w 489886"/>
                  <a:gd name="connsiteY5" fmla="*/ 139703 h 1447800"/>
                  <a:gd name="connsiteX6" fmla="*/ 139703 w 489886"/>
                  <a:gd name="connsiteY6" fmla="*/ 0 h 144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9886" h="1447800">
                    <a:moveTo>
                      <a:pt x="139703" y="0"/>
                    </a:moveTo>
                    <a:lnTo>
                      <a:pt x="489886" y="0"/>
                    </a:lnTo>
                    <a:lnTo>
                      <a:pt x="489886" y="1447800"/>
                    </a:lnTo>
                    <a:lnTo>
                      <a:pt x="139703" y="1447800"/>
                    </a:lnTo>
                    <a:cubicBezTo>
                      <a:pt x="62547" y="1447800"/>
                      <a:pt x="0" y="1385253"/>
                      <a:pt x="0" y="1308097"/>
                    </a:cubicBezTo>
                    <a:lnTo>
                      <a:pt x="0" y="139703"/>
                    </a:lnTo>
                    <a:cubicBezTo>
                      <a:pt x="0" y="62547"/>
                      <a:pt x="62547" y="0"/>
                      <a:pt x="139703" y="0"/>
                    </a:cubicBezTo>
                    <a:close/>
                  </a:path>
                </a:pathLst>
              </a:custGeom>
              <a:solidFill>
                <a:srgbClr val="F173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Shape 68">
                <a:extLst>
                  <a:ext uri="{FF2B5EF4-FFF2-40B4-BE49-F238E27FC236}">
                    <a16:creationId xmlns:a16="http://schemas.microsoft.com/office/drawing/2014/main" id="{BB639EC6-6102-41A7-B1EA-CFDDE693F20D}"/>
                  </a:ext>
                </a:extLst>
              </p:cNvPr>
              <p:cNvSpPr/>
              <p:nvPr/>
            </p:nvSpPr>
            <p:spPr>
              <a:xfrm>
                <a:off x="1069848" y="2286551"/>
                <a:ext cx="594360" cy="1447800"/>
              </a:xfrm>
              <a:custGeom>
                <a:avLst/>
                <a:gdLst>
                  <a:gd name="connsiteX0" fmla="*/ 0 w 680386"/>
                  <a:gd name="connsiteY0" fmla="*/ 0 h 1447800"/>
                  <a:gd name="connsiteX1" fmla="*/ 678510 w 680386"/>
                  <a:gd name="connsiteY1" fmla="*/ 0 h 1447800"/>
                  <a:gd name="connsiteX2" fmla="*/ 680386 w 680386"/>
                  <a:gd name="connsiteY2" fmla="*/ 379 h 1447800"/>
                  <a:gd name="connsiteX3" fmla="*/ 680386 w 680386"/>
                  <a:gd name="connsiteY3" fmla="*/ 1447421 h 1447800"/>
                  <a:gd name="connsiteX4" fmla="*/ 678510 w 680386"/>
                  <a:gd name="connsiteY4" fmla="*/ 1447800 h 1447800"/>
                  <a:gd name="connsiteX5" fmla="*/ 0 w 680386"/>
                  <a:gd name="connsiteY5" fmla="*/ 1447800 h 144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0386" h="1447800">
                    <a:moveTo>
                      <a:pt x="0" y="0"/>
                    </a:moveTo>
                    <a:lnTo>
                      <a:pt x="678510" y="0"/>
                    </a:lnTo>
                    <a:lnTo>
                      <a:pt x="680386" y="379"/>
                    </a:lnTo>
                    <a:lnTo>
                      <a:pt x="680386" y="1447421"/>
                    </a:lnTo>
                    <a:lnTo>
                      <a:pt x="678510" y="1447800"/>
                    </a:lnTo>
                    <a:lnTo>
                      <a:pt x="0" y="1447800"/>
                    </a:lnTo>
                    <a:close/>
                  </a:path>
                </a:pathLst>
              </a:cu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 name="Group 7">
              <a:extLst>
                <a:ext uri="{FF2B5EF4-FFF2-40B4-BE49-F238E27FC236}">
                  <a16:creationId xmlns:a16="http://schemas.microsoft.com/office/drawing/2014/main" id="{3B43AA8C-2B8A-409F-961F-6C68A2CBECCC}"/>
                </a:ext>
              </a:extLst>
            </p:cNvPr>
            <p:cNvGrpSpPr/>
            <p:nvPr/>
          </p:nvGrpSpPr>
          <p:grpSpPr>
            <a:xfrm>
              <a:off x="1088136" y="2370371"/>
              <a:ext cx="548640" cy="1280160"/>
              <a:chOff x="1097280" y="2560320"/>
              <a:chExt cx="548640" cy="1280160"/>
            </a:xfrm>
          </p:grpSpPr>
          <p:grpSp>
            <p:nvGrpSpPr>
              <p:cNvPr id="7" name="Group 6">
                <a:extLst>
                  <a:ext uri="{FF2B5EF4-FFF2-40B4-BE49-F238E27FC236}">
                    <a16:creationId xmlns:a16="http://schemas.microsoft.com/office/drawing/2014/main" id="{ECB405C5-D07E-4758-93ED-E65D7D53877B}"/>
                  </a:ext>
                </a:extLst>
              </p:cNvPr>
              <p:cNvGrpSpPr/>
              <p:nvPr/>
            </p:nvGrpSpPr>
            <p:grpSpPr>
              <a:xfrm>
                <a:off x="1097280" y="2560320"/>
                <a:ext cx="548640" cy="182880"/>
                <a:chOff x="1097280" y="2651760"/>
                <a:chExt cx="548640" cy="182880"/>
              </a:xfrm>
            </p:grpSpPr>
            <p:cxnSp>
              <p:nvCxnSpPr>
                <p:cNvPr id="71" name="Straight Connector 70">
                  <a:extLst>
                    <a:ext uri="{FF2B5EF4-FFF2-40B4-BE49-F238E27FC236}">
                      <a16:creationId xmlns:a16="http://schemas.microsoft.com/office/drawing/2014/main" id="{5B317547-31F6-4C43-99FF-2E6D54AF4046}"/>
                    </a:ext>
                  </a:extLst>
                </p:cNvPr>
                <p:cNvCxnSpPr>
                  <a:cxnSpLocks/>
                </p:cNvCxnSpPr>
                <p:nvPr/>
              </p:nvCxnSpPr>
              <p:spPr>
                <a:xfrm flipH="1">
                  <a:off x="1097280" y="265176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89CE1CEF-CB04-4CCC-96AE-DB4CECE30D6E}"/>
                    </a:ext>
                  </a:extLst>
                </p:cNvPr>
                <p:cNvCxnSpPr>
                  <a:cxnSpLocks/>
                </p:cNvCxnSpPr>
                <p:nvPr/>
              </p:nvCxnSpPr>
              <p:spPr>
                <a:xfrm flipH="1">
                  <a:off x="1097280" y="274320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A0AA0F4C-591F-409C-B7F2-B498A6740531}"/>
                    </a:ext>
                  </a:extLst>
                </p:cNvPr>
                <p:cNvCxnSpPr>
                  <a:cxnSpLocks/>
                </p:cNvCxnSpPr>
                <p:nvPr/>
              </p:nvCxnSpPr>
              <p:spPr>
                <a:xfrm flipH="1">
                  <a:off x="1097280" y="283464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grpSp>
          <p:grpSp>
            <p:nvGrpSpPr>
              <p:cNvPr id="83" name="Group 82">
                <a:extLst>
                  <a:ext uri="{FF2B5EF4-FFF2-40B4-BE49-F238E27FC236}">
                    <a16:creationId xmlns:a16="http://schemas.microsoft.com/office/drawing/2014/main" id="{660151B8-BBD8-4B84-B191-E630A3FEE5EA}"/>
                  </a:ext>
                </a:extLst>
              </p:cNvPr>
              <p:cNvGrpSpPr/>
              <p:nvPr/>
            </p:nvGrpSpPr>
            <p:grpSpPr>
              <a:xfrm>
                <a:off x="1097280" y="2834640"/>
                <a:ext cx="548640" cy="182880"/>
                <a:chOff x="1097280" y="2651760"/>
                <a:chExt cx="548640" cy="182880"/>
              </a:xfrm>
            </p:grpSpPr>
            <p:cxnSp>
              <p:nvCxnSpPr>
                <p:cNvPr id="84" name="Straight Connector 83">
                  <a:extLst>
                    <a:ext uri="{FF2B5EF4-FFF2-40B4-BE49-F238E27FC236}">
                      <a16:creationId xmlns:a16="http://schemas.microsoft.com/office/drawing/2014/main" id="{D938F71E-7669-4B11-9609-E8483350A736}"/>
                    </a:ext>
                  </a:extLst>
                </p:cNvPr>
                <p:cNvCxnSpPr>
                  <a:cxnSpLocks/>
                </p:cNvCxnSpPr>
                <p:nvPr/>
              </p:nvCxnSpPr>
              <p:spPr>
                <a:xfrm flipH="1">
                  <a:off x="1097280" y="265176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E64B2954-90C5-43A4-AC57-CB6E4D3A631D}"/>
                    </a:ext>
                  </a:extLst>
                </p:cNvPr>
                <p:cNvCxnSpPr>
                  <a:cxnSpLocks/>
                </p:cNvCxnSpPr>
                <p:nvPr/>
              </p:nvCxnSpPr>
              <p:spPr>
                <a:xfrm flipH="1">
                  <a:off x="1097280" y="274320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A4754B56-A2BC-493A-99B2-26847B0A7CBE}"/>
                    </a:ext>
                  </a:extLst>
                </p:cNvPr>
                <p:cNvCxnSpPr>
                  <a:cxnSpLocks/>
                </p:cNvCxnSpPr>
                <p:nvPr/>
              </p:nvCxnSpPr>
              <p:spPr>
                <a:xfrm flipH="1">
                  <a:off x="1097280" y="283464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grpSp>
          <p:grpSp>
            <p:nvGrpSpPr>
              <p:cNvPr id="87" name="Group 86">
                <a:extLst>
                  <a:ext uri="{FF2B5EF4-FFF2-40B4-BE49-F238E27FC236}">
                    <a16:creationId xmlns:a16="http://schemas.microsoft.com/office/drawing/2014/main" id="{3A907033-8A19-4896-9827-B6AC568F4B66}"/>
                  </a:ext>
                </a:extLst>
              </p:cNvPr>
              <p:cNvGrpSpPr/>
              <p:nvPr/>
            </p:nvGrpSpPr>
            <p:grpSpPr>
              <a:xfrm>
                <a:off x="1097280" y="3108960"/>
                <a:ext cx="548640" cy="182880"/>
                <a:chOff x="1097280" y="2651760"/>
                <a:chExt cx="548640" cy="182880"/>
              </a:xfrm>
            </p:grpSpPr>
            <p:cxnSp>
              <p:nvCxnSpPr>
                <p:cNvPr id="88" name="Straight Connector 87">
                  <a:extLst>
                    <a:ext uri="{FF2B5EF4-FFF2-40B4-BE49-F238E27FC236}">
                      <a16:creationId xmlns:a16="http://schemas.microsoft.com/office/drawing/2014/main" id="{556456EC-ABC2-4B4D-8D13-E0890E4A6C08}"/>
                    </a:ext>
                  </a:extLst>
                </p:cNvPr>
                <p:cNvCxnSpPr>
                  <a:cxnSpLocks/>
                </p:cNvCxnSpPr>
                <p:nvPr/>
              </p:nvCxnSpPr>
              <p:spPr>
                <a:xfrm flipH="1">
                  <a:off x="1097280" y="265176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7F611C90-BE7D-449A-8238-FFD5E2253BC3}"/>
                    </a:ext>
                  </a:extLst>
                </p:cNvPr>
                <p:cNvCxnSpPr>
                  <a:cxnSpLocks/>
                </p:cNvCxnSpPr>
                <p:nvPr/>
              </p:nvCxnSpPr>
              <p:spPr>
                <a:xfrm flipH="1">
                  <a:off x="1097280" y="274320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13E6195B-BAA1-4473-996E-9AB1B5A3E4D6}"/>
                    </a:ext>
                  </a:extLst>
                </p:cNvPr>
                <p:cNvCxnSpPr>
                  <a:cxnSpLocks/>
                </p:cNvCxnSpPr>
                <p:nvPr/>
              </p:nvCxnSpPr>
              <p:spPr>
                <a:xfrm flipH="1">
                  <a:off x="1097280" y="283464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grpSp>
          <p:grpSp>
            <p:nvGrpSpPr>
              <p:cNvPr id="91" name="Group 90">
                <a:extLst>
                  <a:ext uri="{FF2B5EF4-FFF2-40B4-BE49-F238E27FC236}">
                    <a16:creationId xmlns:a16="http://schemas.microsoft.com/office/drawing/2014/main" id="{CADE126F-592C-4A20-ADBC-1464B54B9B10}"/>
                  </a:ext>
                </a:extLst>
              </p:cNvPr>
              <p:cNvGrpSpPr/>
              <p:nvPr/>
            </p:nvGrpSpPr>
            <p:grpSpPr>
              <a:xfrm>
                <a:off x="1097280" y="3383280"/>
                <a:ext cx="548640" cy="182880"/>
                <a:chOff x="1097280" y="2651760"/>
                <a:chExt cx="548640" cy="182880"/>
              </a:xfrm>
            </p:grpSpPr>
            <p:cxnSp>
              <p:nvCxnSpPr>
                <p:cNvPr id="92" name="Straight Connector 91">
                  <a:extLst>
                    <a:ext uri="{FF2B5EF4-FFF2-40B4-BE49-F238E27FC236}">
                      <a16:creationId xmlns:a16="http://schemas.microsoft.com/office/drawing/2014/main" id="{6B5DC11B-F258-4063-BF07-B3C7DD1149C7}"/>
                    </a:ext>
                  </a:extLst>
                </p:cNvPr>
                <p:cNvCxnSpPr>
                  <a:cxnSpLocks/>
                </p:cNvCxnSpPr>
                <p:nvPr/>
              </p:nvCxnSpPr>
              <p:spPr>
                <a:xfrm flipH="1">
                  <a:off x="1097280" y="265176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93" name="Straight Connector 92">
                  <a:extLst>
                    <a:ext uri="{FF2B5EF4-FFF2-40B4-BE49-F238E27FC236}">
                      <a16:creationId xmlns:a16="http://schemas.microsoft.com/office/drawing/2014/main" id="{BB4470E4-F54A-4482-BAD3-3FBD1BFAE61C}"/>
                    </a:ext>
                  </a:extLst>
                </p:cNvPr>
                <p:cNvCxnSpPr>
                  <a:cxnSpLocks/>
                </p:cNvCxnSpPr>
                <p:nvPr/>
              </p:nvCxnSpPr>
              <p:spPr>
                <a:xfrm flipH="1">
                  <a:off x="1097280" y="274320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94" name="Straight Connector 93">
                  <a:extLst>
                    <a:ext uri="{FF2B5EF4-FFF2-40B4-BE49-F238E27FC236}">
                      <a16:creationId xmlns:a16="http://schemas.microsoft.com/office/drawing/2014/main" id="{3E154F96-1390-405B-9FA1-D372D9EEA777}"/>
                    </a:ext>
                  </a:extLst>
                </p:cNvPr>
                <p:cNvCxnSpPr>
                  <a:cxnSpLocks/>
                </p:cNvCxnSpPr>
                <p:nvPr/>
              </p:nvCxnSpPr>
              <p:spPr>
                <a:xfrm flipH="1">
                  <a:off x="1097280" y="283464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grpSp>
          <p:grpSp>
            <p:nvGrpSpPr>
              <p:cNvPr id="95" name="Group 94">
                <a:extLst>
                  <a:ext uri="{FF2B5EF4-FFF2-40B4-BE49-F238E27FC236}">
                    <a16:creationId xmlns:a16="http://schemas.microsoft.com/office/drawing/2014/main" id="{20D41F44-03CF-4B5B-86ED-2D5D462FB79A}"/>
                  </a:ext>
                </a:extLst>
              </p:cNvPr>
              <p:cNvGrpSpPr/>
              <p:nvPr/>
            </p:nvGrpSpPr>
            <p:grpSpPr>
              <a:xfrm>
                <a:off x="1097280" y="3657600"/>
                <a:ext cx="548640" cy="182880"/>
                <a:chOff x="1097280" y="2651760"/>
                <a:chExt cx="548640" cy="182880"/>
              </a:xfrm>
            </p:grpSpPr>
            <p:cxnSp>
              <p:nvCxnSpPr>
                <p:cNvPr id="96" name="Straight Connector 95">
                  <a:extLst>
                    <a:ext uri="{FF2B5EF4-FFF2-40B4-BE49-F238E27FC236}">
                      <a16:creationId xmlns:a16="http://schemas.microsoft.com/office/drawing/2014/main" id="{4A5DE3C4-74C3-4E6E-903B-D41A4EE634A2}"/>
                    </a:ext>
                  </a:extLst>
                </p:cNvPr>
                <p:cNvCxnSpPr>
                  <a:cxnSpLocks/>
                </p:cNvCxnSpPr>
                <p:nvPr/>
              </p:nvCxnSpPr>
              <p:spPr>
                <a:xfrm flipH="1">
                  <a:off x="1097280" y="265176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854CF62B-131B-404B-9287-964D123186F1}"/>
                    </a:ext>
                  </a:extLst>
                </p:cNvPr>
                <p:cNvCxnSpPr>
                  <a:cxnSpLocks/>
                </p:cNvCxnSpPr>
                <p:nvPr/>
              </p:nvCxnSpPr>
              <p:spPr>
                <a:xfrm flipH="1">
                  <a:off x="1097280" y="274320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48081B69-50CF-4DE6-8CBB-C6E3AC94BB5B}"/>
                    </a:ext>
                  </a:extLst>
                </p:cNvPr>
                <p:cNvCxnSpPr>
                  <a:cxnSpLocks/>
                </p:cNvCxnSpPr>
                <p:nvPr/>
              </p:nvCxnSpPr>
              <p:spPr>
                <a:xfrm flipH="1">
                  <a:off x="1097280" y="283464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grpSp>
        </p:grpSp>
      </p:grpSp>
      <p:sp>
        <p:nvSpPr>
          <p:cNvPr id="38" name="TextBox 37">
            <a:extLst>
              <a:ext uri="{FF2B5EF4-FFF2-40B4-BE49-F238E27FC236}">
                <a16:creationId xmlns:a16="http://schemas.microsoft.com/office/drawing/2014/main" id="{2EFD71EA-10B3-4EB9-9F39-EBDAF592667F}"/>
              </a:ext>
            </a:extLst>
          </p:cNvPr>
          <p:cNvSpPr txBox="1"/>
          <p:nvPr/>
        </p:nvSpPr>
        <p:spPr>
          <a:xfrm>
            <a:off x="4754880" y="4072884"/>
            <a:ext cx="2744862" cy="2308324"/>
          </a:xfrm>
          <a:prstGeom prst="rect">
            <a:avLst/>
          </a:prstGeom>
          <a:noFill/>
        </p:spPr>
        <p:txBody>
          <a:bodyPr wrap="square" rtlCol="0">
            <a:spAutoFit/>
          </a:bodyPr>
          <a:lstStyle/>
          <a:p>
            <a:pPr marL="228600" indent="-228600">
              <a:buFont typeface="+mj-lt"/>
              <a:buAutoNum type="arabicPeriod"/>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pPr marL="228600" indent="-228600">
              <a:buFont typeface="+mj-lt"/>
              <a:buAutoNum type="arabicPeriod"/>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pPr marL="228600" indent="-228600">
              <a:buFont typeface="+mj-lt"/>
              <a:buAutoNum type="arabicPeriod"/>
            </a:pPr>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grpSp>
        <p:nvGrpSpPr>
          <p:cNvPr id="6" name="Group 5">
            <a:extLst>
              <a:ext uri="{FF2B5EF4-FFF2-40B4-BE49-F238E27FC236}">
                <a16:creationId xmlns:a16="http://schemas.microsoft.com/office/drawing/2014/main" id="{2FE05D5E-0860-490E-B54B-3DA691FD354F}"/>
              </a:ext>
            </a:extLst>
          </p:cNvPr>
          <p:cNvGrpSpPr/>
          <p:nvPr/>
        </p:nvGrpSpPr>
        <p:grpSpPr>
          <a:xfrm>
            <a:off x="1953507" y="2286346"/>
            <a:ext cx="2578089" cy="1444752"/>
            <a:chOff x="1953507" y="2286346"/>
            <a:chExt cx="2578089" cy="1444752"/>
          </a:xfrm>
        </p:grpSpPr>
        <p:sp>
          <p:nvSpPr>
            <p:cNvPr id="68" name="Freeform: Shape 67">
              <a:extLst>
                <a:ext uri="{FF2B5EF4-FFF2-40B4-BE49-F238E27FC236}">
                  <a16:creationId xmlns:a16="http://schemas.microsoft.com/office/drawing/2014/main" id="{589855E5-04E1-4F7B-83EA-9DDE615B4971}"/>
                </a:ext>
              </a:extLst>
            </p:cNvPr>
            <p:cNvSpPr/>
            <p:nvPr/>
          </p:nvSpPr>
          <p:spPr>
            <a:xfrm>
              <a:off x="2057400" y="2286346"/>
              <a:ext cx="2474196" cy="1444752"/>
            </a:xfrm>
            <a:custGeom>
              <a:avLst/>
              <a:gdLst>
                <a:gd name="connsiteX0" fmla="*/ 2204448 w 2474196"/>
                <a:gd name="connsiteY0" fmla="*/ 0 h 1448978"/>
                <a:gd name="connsiteX1" fmla="*/ 2222551 w 2474196"/>
                <a:gd name="connsiteY1" fmla="*/ 0 h 1448978"/>
                <a:gd name="connsiteX2" fmla="*/ 2474196 w 2474196"/>
                <a:gd name="connsiteY2" fmla="*/ 725077 h 1448978"/>
                <a:gd name="connsiteX3" fmla="*/ 2222960 w 2474196"/>
                <a:gd name="connsiteY3" fmla="*/ 1448978 h 1448978"/>
                <a:gd name="connsiteX4" fmla="*/ 2204448 w 2474196"/>
                <a:gd name="connsiteY4" fmla="*/ 1448978 h 1448978"/>
                <a:gd name="connsiteX5" fmla="*/ 2204448 w 2474196"/>
                <a:gd name="connsiteY5" fmla="*/ 1447454 h 1448978"/>
                <a:gd name="connsiteX6" fmla="*/ 0 w 2474196"/>
                <a:gd name="connsiteY6" fmla="*/ 1447454 h 1448978"/>
                <a:gd name="connsiteX7" fmla="*/ 0 w 2474196"/>
                <a:gd name="connsiteY7" fmla="*/ 2702 h 1448978"/>
                <a:gd name="connsiteX8" fmla="*/ 2204448 w 2474196"/>
                <a:gd name="connsiteY8" fmla="*/ 2702 h 14489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74196" h="1448978">
                  <a:moveTo>
                    <a:pt x="2204448" y="0"/>
                  </a:moveTo>
                  <a:lnTo>
                    <a:pt x="2222551" y="0"/>
                  </a:lnTo>
                  <a:lnTo>
                    <a:pt x="2474196" y="725077"/>
                  </a:lnTo>
                  <a:lnTo>
                    <a:pt x="2222960" y="1448978"/>
                  </a:lnTo>
                  <a:lnTo>
                    <a:pt x="2204448" y="1448978"/>
                  </a:lnTo>
                  <a:lnTo>
                    <a:pt x="2204448" y="1447454"/>
                  </a:lnTo>
                  <a:lnTo>
                    <a:pt x="0" y="1447454"/>
                  </a:lnTo>
                  <a:lnTo>
                    <a:pt x="0" y="2702"/>
                  </a:lnTo>
                  <a:lnTo>
                    <a:pt x="2204448" y="2702"/>
                  </a:lnTo>
                  <a:close/>
                </a:path>
              </a:pathLst>
            </a:custGeom>
            <a:solidFill>
              <a:srgbClr val="FB802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00FADE05-6289-474F-B82A-8B0D0B9B276E}"/>
                </a:ext>
              </a:extLst>
            </p:cNvPr>
            <p:cNvSpPr txBox="1"/>
            <p:nvPr/>
          </p:nvSpPr>
          <p:spPr>
            <a:xfrm>
              <a:off x="1953507" y="2454348"/>
              <a:ext cx="2286000" cy="1114151"/>
            </a:xfrm>
            <a:prstGeom prst="rect">
              <a:avLst/>
            </a:prstGeom>
            <a:noFill/>
          </p:spPr>
          <p:txBody>
            <a:bodyPr wrap="square" rtlCol="0">
              <a:spAutoFit/>
            </a:bodyPr>
            <a:lstStyle/>
            <a:p>
              <a:pPr algn="r" defTabSz="1219170">
                <a:spcBef>
                  <a:spcPct val="20000"/>
                </a:spcBef>
                <a:defRPr/>
              </a:pPr>
              <a:r>
                <a:rPr lang="en-US" sz="1600" dirty="0">
                  <a:solidFill>
                    <a:schemeClr val="bg1"/>
                  </a:solidFill>
                  <a:latin typeface="Bernard MT Condensed" panose="02050806060905020404" pitchFamily="18" charset="0"/>
                </a:rPr>
                <a:t>LOREM IPSUM DOLOR</a:t>
              </a: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200" dirty="0">
                  <a:solidFill>
                    <a:schemeClr val="bg1"/>
                  </a:solidFill>
                  <a:latin typeface="Candara" panose="020E0502030303020204" pitchFamily="34" charset="0"/>
                </a:rPr>
                <a:t>Lorem ipsum dolor sit amet, consectetur adipiscing elit, sed do eiusmod tempor incididunt ut labore.</a:t>
              </a:r>
            </a:p>
          </p:txBody>
        </p:sp>
      </p:grpSp>
      <p:grpSp>
        <p:nvGrpSpPr>
          <p:cNvPr id="46" name="Group 45">
            <a:extLst>
              <a:ext uri="{FF2B5EF4-FFF2-40B4-BE49-F238E27FC236}">
                <a16:creationId xmlns:a16="http://schemas.microsoft.com/office/drawing/2014/main" id="{ACA5EA7F-DBBB-499F-A0D6-DE10AA99CFF4}"/>
              </a:ext>
            </a:extLst>
          </p:cNvPr>
          <p:cNvGrpSpPr/>
          <p:nvPr/>
        </p:nvGrpSpPr>
        <p:grpSpPr>
          <a:xfrm>
            <a:off x="1856072" y="2363225"/>
            <a:ext cx="477855" cy="517135"/>
            <a:chOff x="1856072" y="2779277"/>
            <a:chExt cx="477855" cy="517135"/>
          </a:xfrm>
        </p:grpSpPr>
        <p:sp>
          <p:nvSpPr>
            <p:cNvPr id="39" name="Freeform: Shape 38">
              <a:extLst>
                <a:ext uri="{FF2B5EF4-FFF2-40B4-BE49-F238E27FC236}">
                  <a16:creationId xmlns:a16="http://schemas.microsoft.com/office/drawing/2014/main" id="{E992C8AE-DD01-4C27-A87A-148288B08D29}"/>
                </a:ext>
              </a:extLst>
            </p:cNvPr>
            <p:cNvSpPr/>
            <p:nvPr/>
          </p:nvSpPr>
          <p:spPr>
            <a:xfrm>
              <a:off x="1920240" y="2813931"/>
              <a:ext cx="364758" cy="482481"/>
            </a:xfrm>
            <a:custGeom>
              <a:avLst/>
              <a:gdLst>
                <a:gd name="connsiteX0" fmla="*/ 0 w 364758"/>
                <a:gd name="connsiteY0" fmla="*/ 0 h 482481"/>
                <a:gd name="connsiteX1" fmla="*/ 364758 w 364758"/>
                <a:gd name="connsiteY1" fmla="*/ 0 h 482481"/>
                <a:gd name="connsiteX2" fmla="*/ 364758 w 364758"/>
                <a:gd name="connsiteY2" fmla="*/ 315200 h 482481"/>
                <a:gd name="connsiteX3" fmla="*/ 144230 w 364758"/>
                <a:gd name="connsiteY3" fmla="*/ 315200 h 482481"/>
                <a:gd name="connsiteX4" fmla="*/ 144230 w 364758"/>
                <a:gd name="connsiteY4" fmla="*/ 482481 h 482481"/>
                <a:gd name="connsiteX5" fmla="*/ 48641 w 364758"/>
                <a:gd name="connsiteY5" fmla="*/ 315200 h 482481"/>
                <a:gd name="connsiteX6" fmla="*/ 0 w 364758"/>
                <a:gd name="connsiteY6" fmla="*/ 315200 h 48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4758" h="482481">
                  <a:moveTo>
                    <a:pt x="0" y="0"/>
                  </a:moveTo>
                  <a:lnTo>
                    <a:pt x="364758" y="0"/>
                  </a:lnTo>
                  <a:lnTo>
                    <a:pt x="364758" y="315200"/>
                  </a:lnTo>
                  <a:lnTo>
                    <a:pt x="144230" y="315200"/>
                  </a:lnTo>
                  <a:lnTo>
                    <a:pt x="144230" y="482481"/>
                  </a:lnTo>
                  <a:lnTo>
                    <a:pt x="48641" y="315200"/>
                  </a:lnTo>
                  <a:lnTo>
                    <a:pt x="0" y="315200"/>
                  </a:lnTo>
                  <a:close/>
                </a:path>
              </a:pathLst>
            </a:cu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a:extLst>
                <a:ext uri="{FF2B5EF4-FFF2-40B4-BE49-F238E27FC236}">
                  <a16:creationId xmlns:a16="http://schemas.microsoft.com/office/drawing/2014/main" id="{48C3A1FB-DC74-45ED-872C-B063AC1A3EEF}"/>
                </a:ext>
              </a:extLst>
            </p:cNvPr>
            <p:cNvSpPr txBox="1"/>
            <p:nvPr/>
          </p:nvSpPr>
          <p:spPr>
            <a:xfrm>
              <a:off x="1856072" y="2779277"/>
              <a:ext cx="477855" cy="437043"/>
            </a:xfrm>
            <a:prstGeom prst="rect">
              <a:avLst/>
            </a:prstGeom>
            <a:noFill/>
          </p:spPr>
          <p:txBody>
            <a:bodyPr wrap="square" rtlCol="0">
              <a:spAutoFit/>
            </a:bodyPr>
            <a:lstStyle/>
            <a:p>
              <a:pPr algn="ctr" defTabSz="1219170">
                <a:spcBef>
                  <a:spcPct val="20000"/>
                </a:spcBef>
                <a:defRPr/>
              </a:pPr>
              <a:r>
                <a:rPr lang="en-US" sz="2000" dirty="0">
                  <a:solidFill>
                    <a:srgbClr val="454545"/>
                  </a:solidFill>
                  <a:latin typeface="Bernard MT Condensed" panose="02050806060905020404" pitchFamily="18" charset="0"/>
                </a:rPr>
                <a:t>01</a:t>
              </a:r>
              <a:endParaRPr lang="en-US" sz="2000" b="1" dirty="0">
                <a:solidFill>
                  <a:srgbClr val="454545"/>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grpSp>
        <p:nvGrpSpPr>
          <p:cNvPr id="4" name="Group 3">
            <a:extLst>
              <a:ext uri="{FF2B5EF4-FFF2-40B4-BE49-F238E27FC236}">
                <a16:creationId xmlns:a16="http://schemas.microsoft.com/office/drawing/2014/main" id="{432DB5F1-D369-448E-9F6B-D976CC044A02}"/>
              </a:ext>
            </a:extLst>
          </p:cNvPr>
          <p:cNvGrpSpPr/>
          <p:nvPr/>
        </p:nvGrpSpPr>
        <p:grpSpPr>
          <a:xfrm>
            <a:off x="4678861" y="2286346"/>
            <a:ext cx="2578089" cy="1444752"/>
            <a:chOff x="4678861" y="2286346"/>
            <a:chExt cx="2578089" cy="1444752"/>
          </a:xfrm>
        </p:grpSpPr>
        <p:sp>
          <p:nvSpPr>
            <p:cNvPr id="67" name="Freeform: Shape 66">
              <a:extLst>
                <a:ext uri="{FF2B5EF4-FFF2-40B4-BE49-F238E27FC236}">
                  <a16:creationId xmlns:a16="http://schemas.microsoft.com/office/drawing/2014/main" id="{0DEF5574-9E2D-4E7F-B121-88A812F2A81E}"/>
                </a:ext>
              </a:extLst>
            </p:cNvPr>
            <p:cNvSpPr/>
            <p:nvPr/>
          </p:nvSpPr>
          <p:spPr>
            <a:xfrm>
              <a:off x="4782754" y="2286346"/>
              <a:ext cx="2474196" cy="1444752"/>
            </a:xfrm>
            <a:custGeom>
              <a:avLst/>
              <a:gdLst>
                <a:gd name="connsiteX0" fmla="*/ 2204448 w 2474196"/>
                <a:gd name="connsiteY0" fmla="*/ 0 h 1448978"/>
                <a:gd name="connsiteX1" fmla="*/ 2222551 w 2474196"/>
                <a:gd name="connsiteY1" fmla="*/ 0 h 1448978"/>
                <a:gd name="connsiteX2" fmla="*/ 2474196 w 2474196"/>
                <a:gd name="connsiteY2" fmla="*/ 725077 h 1448978"/>
                <a:gd name="connsiteX3" fmla="*/ 2222960 w 2474196"/>
                <a:gd name="connsiteY3" fmla="*/ 1448978 h 1448978"/>
                <a:gd name="connsiteX4" fmla="*/ 2204448 w 2474196"/>
                <a:gd name="connsiteY4" fmla="*/ 1448978 h 1448978"/>
                <a:gd name="connsiteX5" fmla="*/ 2204448 w 2474196"/>
                <a:gd name="connsiteY5" fmla="*/ 1447454 h 1448978"/>
                <a:gd name="connsiteX6" fmla="*/ 0 w 2474196"/>
                <a:gd name="connsiteY6" fmla="*/ 1447454 h 1448978"/>
                <a:gd name="connsiteX7" fmla="*/ 0 w 2474196"/>
                <a:gd name="connsiteY7" fmla="*/ 2702 h 1448978"/>
                <a:gd name="connsiteX8" fmla="*/ 2204448 w 2474196"/>
                <a:gd name="connsiteY8" fmla="*/ 2702 h 14489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74196" h="1448978">
                  <a:moveTo>
                    <a:pt x="2204448" y="0"/>
                  </a:moveTo>
                  <a:lnTo>
                    <a:pt x="2222551" y="0"/>
                  </a:lnTo>
                  <a:lnTo>
                    <a:pt x="2474196" y="725077"/>
                  </a:lnTo>
                  <a:lnTo>
                    <a:pt x="2222960" y="1448978"/>
                  </a:lnTo>
                  <a:lnTo>
                    <a:pt x="2204448" y="1448978"/>
                  </a:lnTo>
                  <a:lnTo>
                    <a:pt x="2204448" y="1447454"/>
                  </a:lnTo>
                  <a:lnTo>
                    <a:pt x="0" y="1447454"/>
                  </a:lnTo>
                  <a:lnTo>
                    <a:pt x="0" y="2702"/>
                  </a:lnTo>
                  <a:lnTo>
                    <a:pt x="2204448" y="2702"/>
                  </a:lnTo>
                  <a:close/>
                </a:path>
              </a:pathLst>
            </a:custGeom>
            <a:solidFill>
              <a:srgbClr val="E44A2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extBox 49">
              <a:extLst>
                <a:ext uri="{FF2B5EF4-FFF2-40B4-BE49-F238E27FC236}">
                  <a16:creationId xmlns:a16="http://schemas.microsoft.com/office/drawing/2014/main" id="{F9BF9A40-5BC6-4C82-B2F4-C04F851F4F53}"/>
                </a:ext>
              </a:extLst>
            </p:cNvPr>
            <p:cNvSpPr txBox="1"/>
            <p:nvPr/>
          </p:nvSpPr>
          <p:spPr>
            <a:xfrm>
              <a:off x="4678861" y="2454348"/>
              <a:ext cx="2286000" cy="1114151"/>
            </a:xfrm>
            <a:prstGeom prst="rect">
              <a:avLst/>
            </a:prstGeom>
            <a:noFill/>
          </p:spPr>
          <p:txBody>
            <a:bodyPr wrap="square" rtlCol="0">
              <a:spAutoFit/>
            </a:bodyPr>
            <a:lstStyle/>
            <a:p>
              <a:pPr algn="r" defTabSz="1219170">
                <a:spcBef>
                  <a:spcPct val="20000"/>
                </a:spcBef>
                <a:defRPr/>
              </a:pPr>
              <a:r>
                <a:rPr lang="en-US" sz="1600" dirty="0">
                  <a:solidFill>
                    <a:schemeClr val="bg1"/>
                  </a:solidFill>
                  <a:latin typeface="Bernard MT Condensed" panose="02050806060905020404" pitchFamily="18" charset="0"/>
                </a:rPr>
                <a:t>LOREM IPSUM DOLOR</a:t>
              </a: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200" dirty="0">
                  <a:solidFill>
                    <a:schemeClr val="bg1"/>
                  </a:solidFill>
                  <a:latin typeface="Candara" panose="020E0502030303020204" pitchFamily="34" charset="0"/>
                </a:rPr>
                <a:t>Lorem ipsum dolor sit amet, consectetur adipiscing elit, sed do eiusmod tempor incididunt ut labore.</a:t>
              </a:r>
            </a:p>
          </p:txBody>
        </p:sp>
      </p:grpSp>
      <p:grpSp>
        <p:nvGrpSpPr>
          <p:cNvPr id="51" name="Group 50">
            <a:extLst>
              <a:ext uri="{FF2B5EF4-FFF2-40B4-BE49-F238E27FC236}">
                <a16:creationId xmlns:a16="http://schemas.microsoft.com/office/drawing/2014/main" id="{C276324D-17C5-4D41-AADE-3A8F6E52C987}"/>
              </a:ext>
            </a:extLst>
          </p:cNvPr>
          <p:cNvGrpSpPr/>
          <p:nvPr/>
        </p:nvGrpSpPr>
        <p:grpSpPr>
          <a:xfrm>
            <a:off x="4581426" y="2363225"/>
            <a:ext cx="477855" cy="517135"/>
            <a:chOff x="1856072" y="2779277"/>
            <a:chExt cx="477855" cy="517135"/>
          </a:xfrm>
        </p:grpSpPr>
        <p:sp>
          <p:nvSpPr>
            <p:cNvPr id="52" name="Freeform: Shape 51">
              <a:extLst>
                <a:ext uri="{FF2B5EF4-FFF2-40B4-BE49-F238E27FC236}">
                  <a16:creationId xmlns:a16="http://schemas.microsoft.com/office/drawing/2014/main" id="{89B72B7C-9194-453E-8A8A-670805F7249D}"/>
                </a:ext>
              </a:extLst>
            </p:cNvPr>
            <p:cNvSpPr/>
            <p:nvPr/>
          </p:nvSpPr>
          <p:spPr>
            <a:xfrm>
              <a:off x="1920240" y="2813931"/>
              <a:ext cx="364758" cy="482481"/>
            </a:xfrm>
            <a:custGeom>
              <a:avLst/>
              <a:gdLst>
                <a:gd name="connsiteX0" fmla="*/ 0 w 364758"/>
                <a:gd name="connsiteY0" fmla="*/ 0 h 482481"/>
                <a:gd name="connsiteX1" fmla="*/ 364758 w 364758"/>
                <a:gd name="connsiteY1" fmla="*/ 0 h 482481"/>
                <a:gd name="connsiteX2" fmla="*/ 364758 w 364758"/>
                <a:gd name="connsiteY2" fmla="*/ 315200 h 482481"/>
                <a:gd name="connsiteX3" fmla="*/ 144230 w 364758"/>
                <a:gd name="connsiteY3" fmla="*/ 315200 h 482481"/>
                <a:gd name="connsiteX4" fmla="*/ 144230 w 364758"/>
                <a:gd name="connsiteY4" fmla="*/ 482481 h 482481"/>
                <a:gd name="connsiteX5" fmla="*/ 48641 w 364758"/>
                <a:gd name="connsiteY5" fmla="*/ 315200 h 482481"/>
                <a:gd name="connsiteX6" fmla="*/ 0 w 364758"/>
                <a:gd name="connsiteY6" fmla="*/ 315200 h 48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4758" h="482481">
                  <a:moveTo>
                    <a:pt x="0" y="0"/>
                  </a:moveTo>
                  <a:lnTo>
                    <a:pt x="364758" y="0"/>
                  </a:lnTo>
                  <a:lnTo>
                    <a:pt x="364758" y="315200"/>
                  </a:lnTo>
                  <a:lnTo>
                    <a:pt x="144230" y="315200"/>
                  </a:lnTo>
                  <a:lnTo>
                    <a:pt x="144230" y="482481"/>
                  </a:lnTo>
                  <a:lnTo>
                    <a:pt x="48641" y="315200"/>
                  </a:lnTo>
                  <a:lnTo>
                    <a:pt x="0" y="315200"/>
                  </a:lnTo>
                  <a:close/>
                </a:path>
              </a:pathLst>
            </a:cu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extBox 52">
              <a:extLst>
                <a:ext uri="{FF2B5EF4-FFF2-40B4-BE49-F238E27FC236}">
                  <a16:creationId xmlns:a16="http://schemas.microsoft.com/office/drawing/2014/main" id="{5667194D-92A8-437C-AF7B-9F3B76B53E86}"/>
                </a:ext>
              </a:extLst>
            </p:cNvPr>
            <p:cNvSpPr txBox="1"/>
            <p:nvPr/>
          </p:nvSpPr>
          <p:spPr>
            <a:xfrm>
              <a:off x="1856072" y="2779277"/>
              <a:ext cx="477855" cy="437043"/>
            </a:xfrm>
            <a:prstGeom prst="rect">
              <a:avLst/>
            </a:prstGeom>
            <a:noFill/>
          </p:spPr>
          <p:txBody>
            <a:bodyPr wrap="square" rtlCol="0">
              <a:spAutoFit/>
            </a:bodyPr>
            <a:lstStyle/>
            <a:p>
              <a:pPr algn="ctr" defTabSz="1219170">
                <a:spcBef>
                  <a:spcPct val="20000"/>
                </a:spcBef>
                <a:defRPr/>
              </a:pPr>
              <a:r>
                <a:rPr lang="en-US" sz="2000" dirty="0">
                  <a:solidFill>
                    <a:srgbClr val="454545"/>
                  </a:solidFill>
                  <a:latin typeface="Bernard MT Condensed" panose="02050806060905020404" pitchFamily="18" charset="0"/>
                </a:rPr>
                <a:t>02</a:t>
              </a:r>
              <a:endParaRPr lang="en-US" sz="2000" b="1" dirty="0">
                <a:solidFill>
                  <a:srgbClr val="454545"/>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grpSp>
        <p:nvGrpSpPr>
          <p:cNvPr id="5" name="Group 4">
            <a:extLst>
              <a:ext uri="{FF2B5EF4-FFF2-40B4-BE49-F238E27FC236}">
                <a16:creationId xmlns:a16="http://schemas.microsoft.com/office/drawing/2014/main" id="{A5076302-3FAA-448D-B546-FBEDD342EDC8}"/>
              </a:ext>
            </a:extLst>
          </p:cNvPr>
          <p:cNvGrpSpPr/>
          <p:nvPr/>
        </p:nvGrpSpPr>
        <p:grpSpPr>
          <a:xfrm>
            <a:off x="7396830" y="2288626"/>
            <a:ext cx="2578089" cy="1444752"/>
            <a:chOff x="7396830" y="2288626"/>
            <a:chExt cx="2578089" cy="1444752"/>
          </a:xfrm>
        </p:grpSpPr>
        <p:sp>
          <p:nvSpPr>
            <p:cNvPr id="66" name="Freeform: Shape 65">
              <a:extLst>
                <a:ext uri="{FF2B5EF4-FFF2-40B4-BE49-F238E27FC236}">
                  <a16:creationId xmlns:a16="http://schemas.microsoft.com/office/drawing/2014/main" id="{0136D03F-EB66-4697-B9AA-15EF6E227847}"/>
                </a:ext>
              </a:extLst>
            </p:cNvPr>
            <p:cNvSpPr/>
            <p:nvPr/>
          </p:nvSpPr>
          <p:spPr>
            <a:xfrm>
              <a:off x="7500723" y="2288626"/>
              <a:ext cx="2474196" cy="1444752"/>
            </a:xfrm>
            <a:custGeom>
              <a:avLst/>
              <a:gdLst>
                <a:gd name="connsiteX0" fmla="*/ 2204448 w 2474196"/>
                <a:gd name="connsiteY0" fmla="*/ 0 h 1448978"/>
                <a:gd name="connsiteX1" fmla="*/ 2222551 w 2474196"/>
                <a:gd name="connsiteY1" fmla="*/ 0 h 1448978"/>
                <a:gd name="connsiteX2" fmla="*/ 2474196 w 2474196"/>
                <a:gd name="connsiteY2" fmla="*/ 725077 h 1448978"/>
                <a:gd name="connsiteX3" fmla="*/ 2222960 w 2474196"/>
                <a:gd name="connsiteY3" fmla="*/ 1448978 h 1448978"/>
                <a:gd name="connsiteX4" fmla="*/ 2204448 w 2474196"/>
                <a:gd name="connsiteY4" fmla="*/ 1448978 h 1448978"/>
                <a:gd name="connsiteX5" fmla="*/ 2204448 w 2474196"/>
                <a:gd name="connsiteY5" fmla="*/ 1447454 h 1448978"/>
                <a:gd name="connsiteX6" fmla="*/ 0 w 2474196"/>
                <a:gd name="connsiteY6" fmla="*/ 1447454 h 1448978"/>
                <a:gd name="connsiteX7" fmla="*/ 0 w 2474196"/>
                <a:gd name="connsiteY7" fmla="*/ 2702 h 1448978"/>
                <a:gd name="connsiteX8" fmla="*/ 2204448 w 2474196"/>
                <a:gd name="connsiteY8" fmla="*/ 2702 h 14489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74196" h="1448978">
                  <a:moveTo>
                    <a:pt x="2204448" y="0"/>
                  </a:moveTo>
                  <a:lnTo>
                    <a:pt x="2222551" y="0"/>
                  </a:lnTo>
                  <a:lnTo>
                    <a:pt x="2474196" y="725077"/>
                  </a:lnTo>
                  <a:lnTo>
                    <a:pt x="2222960" y="1448978"/>
                  </a:lnTo>
                  <a:lnTo>
                    <a:pt x="2204448" y="1448978"/>
                  </a:lnTo>
                  <a:lnTo>
                    <a:pt x="2204448" y="1447454"/>
                  </a:lnTo>
                  <a:lnTo>
                    <a:pt x="0" y="1447454"/>
                  </a:lnTo>
                  <a:lnTo>
                    <a:pt x="0" y="2702"/>
                  </a:lnTo>
                  <a:lnTo>
                    <a:pt x="2204448" y="2702"/>
                  </a:lnTo>
                  <a:close/>
                </a:path>
              </a:pathLst>
            </a:custGeom>
            <a:solidFill>
              <a:srgbClr val="BF25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extBox 57">
              <a:extLst>
                <a:ext uri="{FF2B5EF4-FFF2-40B4-BE49-F238E27FC236}">
                  <a16:creationId xmlns:a16="http://schemas.microsoft.com/office/drawing/2014/main" id="{81038E4B-0485-4589-A23A-659FE172B3FE}"/>
                </a:ext>
              </a:extLst>
            </p:cNvPr>
            <p:cNvSpPr txBox="1"/>
            <p:nvPr/>
          </p:nvSpPr>
          <p:spPr>
            <a:xfrm>
              <a:off x="7396830" y="2456628"/>
              <a:ext cx="2286000" cy="1114151"/>
            </a:xfrm>
            <a:prstGeom prst="rect">
              <a:avLst/>
            </a:prstGeom>
            <a:noFill/>
          </p:spPr>
          <p:txBody>
            <a:bodyPr wrap="square" rtlCol="0">
              <a:spAutoFit/>
            </a:bodyPr>
            <a:lstStyle/>
            <a:p>
              <a:pPr algn="r" defTabSz="1219170">
                <a:spcBef>
                  <a:spcPct val="20000"/>
                </a:spcBef>
                <a:defRPr/>
              </a:pPr>
              <a:r>
                <a:rPr lang="en-US" sz="1600" dirty="0">
                  <a:solidFill>
                    <a:schemeClr val="bg1"/>
                  </a:solidFill>
                  <a:latin typeface="Bernard MT Condensed" panose="02050806060905020404" pitchFamily="18" charset="0"/>
                </a:rPr>
                <a:t>LOREM IPSUM DOLOR</a:t>
              </a: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200" dirty="0">
                  <a:solidFill>
                    <a:schemeClr val="bg1"/>
                  </a:solidFill>
                  <a:latin typeface="Candara" panose="020E0502030303020204" pitchFamily="34" charset="0"/>
                </a:rPr>
                <a:t>Lorem ipsum dolor sit amet, consectetur adipiscing elit, sed do eiusmod tempor incididunt ut labore.</a:t>
              </a:r>
            </a:p>
          </p:txBody>
        </p:sp>
      </p:grpSp>
      <p:grpSp>
        <p:nvGrpSpPr>
          <p:cNvPr id="59" name="Group 58">
            <a:extLst>
              <a:ext uri="{FF2B5EF4-FFF2-40B4-BE49-F238E27FC236}">
                <a16:creationId xmlns:a16="http://schemas.microsoft.com/office/drawing/2014/main" id="{21CD963B-9554-484E-B397-56288A064B1F}"/>
              </a:ext>
            </a:extLst>
          </p:cNvPr>
          <p:cNvGrpSpPr/>
          <p:nvPr/>
        </p:nvGrpSpPr>
        <p:grpSpPr>
          <a:xfrm>
            <a:off x="7299395" y="2365505"/>
            <a:ext cx="477855" cy="517135"/>
            <a:chOff x="1856072" y="2779277"/>
            <a:chExt cx="477855" cy="517135"/>
          </a:xfrm>
        </p:grpSpPr>
        <p:sp>
          <p:nvSpPr>
            <p:cNvPr id="60" name="Freeform: Shape 59">
              <a:extLst>
                <a:ext uri="{FF2B5EF4-FFF2-40B4-BE49-F238E27FC236}">
                  <a16:creationId xmlns:a16="http://schemas.microsoft.com/office/drawing/2014/main" id="{E0B2EA9E-0B1C-4DB5-A50F-9A1B75353926}"/>
                </a:ext>
              </a:extLst>
            </p:cNvPr>
            <p:cNvSpPr/>
            <p:nvPr/>
          </p:nvSpPr>
          <p:spPr>
            <a:xfrm>
              <a:off x="1920240" y="2813931"/>
              <a:ext cx="364758" cy="482481"/>
            </a:xfrm>
            <a:custGeom>
              <a:avLst/>
              <a:gdLst>
                <a:gd name="connsiteX0" fmla="*/ 0 w 364758"/>
                <a:gd name="connsiteY0" fmla="*/ 0 h 482481"/>
                <a:gd name="connsiteX1" fmla="*/ 364758 w 364758"/>
                <a:gd name="connsiteY1" fmla="*/ 0 h 482481"/>
                <a:gd name="connsiteX2" fmla="*/ 364758 w 364758"/>
                <a:gd name="connsiteY2" fmla="*/ 315200 h 482481"/>
                <a:gd name="connsiteX3" fmla="*/ 144230 w 364758"/>
                <a:gd name="connsiteY3" fmla="*/ 315200 h 482481"/>
                <a:gd name="connsiteX4" fmla="*/ 144230 w 364758"/>
                <a:gd name="connsiteY4" fmla="*/ 482481 h 482481"/>
                <a:gd name="connsiteX5" fmla="*/ 48641 w 364758"/>
                <a:gd name="connsiteY5" fmla="*/ 315200 h 482481"/>
                <a:gd name="connsiteX6" fmla="*/ 0 w 364758"/>
                <a:gd name="connsiteY6" fmla="*/ 315200 h 48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4758" h="482481">
                  <a:moveTo>
                    <a:pt x="0" y="0"/>
                  </a:moveTo>
                  <a:lnTo>
                    <a:pt x="364758" y="0"/>
                  </a:lnTo>
                  <a:lnTo>
                    <a:pt x="364758" y="315200"/>
                  </a:lnTo>
                  <a:lnTo>
                    <a:pt x="144230" y="315200"/>
                  </a:lnTo>
                  <a:lnTo>
                    <a:pt x="144230" y="482481"/>
                  </a:lnTo>
                  <a:lnTo>
                    <a:pt x="48641" y="315200"/>
                  </a:lnTo>
                  <a:lnTo>
                    <a:pt x="0" y="315200"/>
                  </a:lnTo>
                  <a:close/>
                </a:path>
              </a:pathLst>
            </a:cu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extBox 60">
              <a:extLst>
                <a:ext uri="{FF2B5EF4-FFF2-40B4-BE49-F238E27FC236}">
                  <a16:creationId xmlns:a16="http://schemas.microsoft.com/office/drawing/2014/main" id="{06118405-8890-4B94-BF1D-E7F118682EFC}"/>
                </a:ext>
              </a:extLst>
            </p:cNvPr>
            <p:cNvSpPr txBox="1"/>
            <p:nvPr/>
          </p:nvSpPr>
          <p:spPr>
            <a:xfrm>
              <a:off x="1856072" y="2779277"/>
              <a:ext cx="477855" cy="437043"/>
            </a:xfrm>
            <a:prstGeom prst="rect">
              <a:avLst/>
            </a:prstGeom>
            <a:noFill/>
          </p:spPr>
          <p:txBody>
            <a:bodyPr wrap="square" rtlCol="0">
              <a:spAutoFit/>
            </a:bodyPr>
            <a:lstStyle/>
            <a:p>
              <a:pPr algn="ctr" defTabSz="1219170">
                <a:spcBef>
                  <a:spcPct val="20000"/>
                </a:spcBef>
                <a:defRPr/>
              </a:pPr>
              <a:r>
                <a:rPr lang="en-US" sz="2000" dirty="0">
                  <a:solidFill>
                    <a:srgbClr val="454545"/>
                  </a:solidFill>
                  <a:latin typeface="Bernard MT Condensed" panose="02050806060905020404" pitchFamily="18" charset="0"/>
                </a:rPr>
                <a:t>03</a:t>
              </a:r>
              <a:endParaRPr lang="en-US" sz="2000" b="1" dirty="0">
                <a:solidFill>
                  <a:srgbClr val="454545"/>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sp>
        <p:nvSpPr>
          <p:cNvPr id="34" name="TextBox 33">
            <a:extLst>
              <a:ext uri="{FF2B5EF4-FFF2-40B4-BE49-F238E27FC236}">
                <a16:creationId xmlns:a16="http://schemas.microsoft.com/office/drawing/2014/main" id="{6C6C2939-BB43-4267-B46E-BC893544BCE2}"/>
              </a:ext>
            </a:extLst>
          </p:cNvPr>
          <p:cNvSpPr txBox="1"/>
          <p:nvPr/>
        </p:nvSpPr>
        <p:spPr>
          <a:xfrm>
            <a:off x="2995012" y="258364"/>
            <a:ext cx="6025078" cy="1538883"/>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600" dirty="0">
                <a:solidFill>
                  <a:schemeClr val="bg1"/>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cxnSp>
        <p:nvCxnSpPr>
          <p:cNvPr id="35" name="Straight Connector 34">
            <a:extLst>
              <a:ext uri="{FF2B5EF4-FFF2-40B4-BE49-F238E27FC236}">
                <a16:creationId xmlns:a16="http://schemas.microsoft.com/office/drawing/2014/main" id="{FCA86458-4081-4173-9940-8958AEA56583}"/>
              </a:ext>
            </a:extLst>
          </p:cNvPr>
          <p:cNvCxnSpPr>
            <a:cxnSpLocks/>
          </p:cNvCxnSpPr>
          <p:nvPr/>
        </p:nvCxnSpPr>
        <p:spPr>
          <a:xfrm>
            <a:off x="4572000" y="4072884"/>
            <a:ext cx="0" cy="914400"/>
          </a:xfrm>
          <a:prstGeom prst="line">
            <a:avLst/>
          </a:prstGeom>
          <a:ln w="12700">
            <a:solidFill>
              <a:schemeClr val="bg1"/>
            </a:solidFill>
            <a:prstDash val="solid"/>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30C1E081-E0F7-44F9-916A-5731761A488B}"/>
              </a:ext>
            </a:extLst>
          </p:cNvPr>
          <p:cNvCxnSpPr>
            <a:cxnSpLocks/>
          </p:cNvCxnSpPr>
          <p:nvPr/>
        </p:nvCxnSpPr>
        <p:spPr>
          <a:xfrm>
            <a:off x="8229600" y="4072884"/>
            <a:ext cx="0" cy="914400"/>
          </a:xfrm>
          <a:prstGeom prst="line">
            <a:avLst/>
          </a:prstGeom>
          <a:ln w="12700">
            <a:solidFill>
              <a:schemeClr val="bg1"/>
            </a:solidFill>
            <a:prstDash val="solid"/>
          </a:ln>
        </p:spPr>
        <p:style>
          <a:lnRef idx="1">
            <a:schemeClr val="accent1"/>
          </a:lnRef>
          <a:fillRef idx="0">
            <a:schemeClr val="accent1"/>
          </a:fillRef>
          <a:effectRef idx="0">
            <a:schemeClr val="accent1"/>
          </a:effectRef>
          <a:fontRef idx="minor">
            <a:schemeClr val="tx1"/>
          </a:fontRef>
        </p:style>
      </p:cxnSp>
      <p:sp>
        <p:nvSpPr>
          <p:cNvPr id="42" name="TextBox 41">
            <a:extLst>
              <a:ext uri="{FF2B5EF4-FFF2-40B4-BE49-F238E27FC236}">
                <a16:creationId xmlns:a16="http://schemas.microsoft.com/office/drawing/2014/main" id="{D77CCBB4-61C1-487A-8C82-F85F88B5250A}"/>
              </a:ext>
            </a:extLst>
          </p:cNvPr>
          <p:cNvSpPr txBox="1"/>
          <p:nvPr/>
        </p:nvSpPr>
        <p:spPr>
          <a:xfrm>
            <a:off x="8412480" y="4066516"/>
            <a:ext cx="2744862" cy="2308324"/>
          </a:xfrm>
          <a:prstGeom prst="rect">
            <a:avLst/>
          </a:prstGeom>
          <a:noFill/>
        </p:spPr>
        <p:txBody>
          <a:bodyPr wrap="square" rtlCol="0">
            <a:spAutoFit/>
          </a:bodyPr>
          <a:lstStyle/>
          <a:p>
            <a:pPr marL="228600" indent="-228600">
              <a:buFont typeface="+mj-lt"/>
              <a:buAutoNum type="arabicPeriod"/>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pPr marL="228600" indent="-228600">
              <a:buFont typeface="+mj-lt"/>
              <a:buAutoNum type="arabicPeriod"/>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pPr marL="228600" indent="-228600">
              <a:buFont typeface="+mj-lt"/>
              <a:buAutoNum type="arabicPeriod"/>
            </a:pPr>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43" name="TextBox 42">
            <a:extLst>
              <a:ext uri="{FF2B5EF4-FFF2-40B4-BE49-F238E27FC236}">
                <a16:creationId xmlns:a16="http://schemas.microsoft.com/office/drawing/2014/main" id="{B9F06BE2-4305-4124-AF34-7568BA5E9BDE}"/>
              </a:ext>
            </a:extLst>
          </p:cNvPr>
          <p:cNvSpPr txBox="1"/>
          <p:nvPr/>
        </p:nvSpPr>
        <p:spPr>
          <a:xfrm>
            <a:off x="1097280" y="4066516"/>
            <a:ext cx="2744862" cy="2308324"/>
          </a:xfrm>
          <a:prstGeom prst="rect">
            <a:avLst/>
          </a:prstGeom>
          <a:noFill/>
        </p:spPr>
        <p:txBody>
          <a:bodyPr wrap="square" rtlCol="0">
            <a:spAutoFit/>
          </a:bodyPr>
          <a:lstStyle/>
          <a:p>
            <a:pPr marL="228600" indent="-228600">
              <a:buFont typeface="+mj-lt"/>
              <a:buAutoNum type="arabicPeriod"/>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pPr marL="228600" indent="-228600">
              <a:buFont typeface="+mj-lt"/>
              <a:buAutoNum type="arabicPeriod"/>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pPr marL="228600" indent="-228600">
              <a:buFont typeface="+mj-lt"/>
              <a:buAutoNum type="arabicPeriod"/>
            </a:pPr>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cxnSp>
        <p:nvCxnSpPr>
          <p:cNvPr id="65" name="Straight Connector 64">
            <a:extLst>
              <a:ext uri="{FF2B5EF4-FFF2-40B4-BE49-F238E27FC236}">
                <a16:creationId xmlns:a16="http://schemas.microsoft.com/office/drawing/2014/main" id="{F9ABC443-6BE7-49A1-B8B0-8309EAC00CDA}"/>
              </a:ext>
            </a:extLst>
          </p:cNvPr>
          <p:cNvCxnSpPr>
            <a:cxnSpLocks/>
          </p:cNvCxnSpPr>
          <p:nvPr/>
        </p:nvCxnSpPr>
        <p:spPr>
          <a:xfrm>
            <a:off x="914400" y="4072884"/>
            <a:ext cx="0" cy="914400"/>
          </a:xfrm>
          <a:prstGeom prst="line">
            <a:avLst/>
          </a:prstGeom>
          <a:ln w="12700">
            <a:solidFill>
              <a:schemeClr val="bg1"/>
            </a:solidFill>
            <a:prstDash val="solid"/>
          </a:ln>
        </p:spPr>
        <p:style>
          <a:lnRef idx="1">
            <a:schemeClr val="accent1"/>
          </a:lnRef>
          <a:fillRef idx="0">
            <a:schemeClr val="accent1"/>
          </a:fillRef>
          <a:effectRef idx="0">
            <a:schemeClr val="accent1"/>
          </a:effectRef>
          <a:fontRef idx="minor">
            <a:schemeClr val="tx1"/>
          </a:fontRef>
        </p:style>
      </p:cxnSp>
      <p:pic>
        <p:nvPicPr>
          <p:cNvPr id="63" name="Picture 62">
            <a:hlinkClick r:id="rId2"/>
            <a:extLst>
              <a:ext uri="{FF2B5EF4-FFF2-40B4-BE49-F238E27FC236}">
                <a16:creationId xmlns:a16="http://schemas.microsoft.com/office/drawing/2014/main" id="{0789CECB-3AD8-43E2-AE6B-F2B0EC23057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281942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wipe(left)">
                                      <p:cBhvr>
                                        <p:cTn id="7" dur="1000"/>
                                        <p:tgtEl>
                                          <p:spTgt spid="34"/>
                                        </p:tgtEl>
                                      </p:cBhvr>
                                    </p:animEffect>
                                  </p:childTnLst>
                                </p:cTn>
                              </p:par>
                            </p:childTnLst>
                          </p:cTn>
                        </p:par>
                        <p:par>
                          <p:cTn id="8" fill="hold">
                            <p:stCondLst>
                              <p:cond delay="1000"/>
                            </p:stCondLst>
                            <p:childTnLst>
                              <p:par>
                                <p:cTn id="9" presetID="22" presetClass="entr" presetSubtype="8" fill="hold" nodeType="after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wipe(left)">
                                      <p:cBhvr>
                                        <p:cTn id="11" dur="1000"/>
                                        <p:tgtEl>
                                          <p:spTgt spid="15"/>
                                        </p:tgtEl>
                                      </p:cBhvr>
                                    </p:animEffect>
                                  </p:childTnLst>
                                </p:cTn>
                              </p:par>
                            </p:childTnLst>
                          </p:cTn>
                        </p:par>
                        <p:par>
                          <p:cTn id="12" fill="hold">
                            <p:stCondLst>
                              <p:cond delay="2000"/>
                            </p:stCondLst>
                            <p:childTnLst>
                              <p:par>
                                <p:cTn id="13" presetID="2" presetClass="entr" presetSubtype="8" fill="hold" nodeType="afterEffect">
                                  <p:stCondLst>
                                    <p:cond delay="0"/>
                                  </p:stCondLst>
                                  <p:childTnLst>
                                    <p:set>
                                      <p:cBhvr>
                                        <p:cTn id="14" dur="1" fill="hold">
                                          <p:stCondLst>
                                            <p:cond delay="0"/>
                                          </p:stCondLst>
                                        </p:cTn>
                                        <p:tgtEl>
                                          <p:spTgt spid="65"/>
                                        </p:tgtEl>
                                        <p:attrNameLst>
                                          <p:attrName>style.visibility</p:attrName>
                                        </p:attrNameLst>
                                      </p:cBhvr>
                                      <p:to>
                                        <p:strVal val="visible"/>
                                      </p:to>
                                    </p:set>
                                    <p:anim calcmode="lin" valueType="num">
                                      <p:cBhvr additive="base">
                                        <p:cTn id="15" dur="750" fill="hold"/>
                                        <p:tgtEl>
                                          <p:spTgt spid="65"/>
                                        </p:tgtEl>
                                        <p:attrNameLst>
                                          <p:attrName>ppt_x</p:attrName>
                                        </p:attrNameLst>
                                      </p:cBhvr>
                                      <p:tavLst>
                                        <p:tav tm="0">
                                          <p:val>
                                            <p:strVal val="0-#ppt_w/2"/>
                                          </p:val>
                                        </p:tav>
                                        <p:tav tm="100000">
                                          <p:val>
                                            <p:strVal val="#ppt_x"/>
                                          </p:val>
                                        </p:tav>
                                      </p:tavLst>
                                    </p:anim>
                                    <p:anim calcmode="lin" valueType="num">
                                      <p:cBhvr additive="base">
                                        <p:cTn id="16" dur="750" fill="hold"/>
                                        <p:tgtEl>
                                          <p:spTgt spid="65"/>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35"/>
                                        </p:tgtEl>
                                        <p:attrNameLst>
                                          <p:attrName>style.visibility</p:attrName>
                                        </p:attrNameLst>
                                      </p:cBhvr>
                                      <p:to>
                                        <p:strVal val="visible"/>
                                      </p:to>
                                    </p:set>
                                    <p:anim calcmode="lin" valueType="num">
                                      <p:cBhvr additive="base">
                                        <p:cTn id="19" dur="750" fill="hold"/>
                                        <p:tgtEl>
                                          <p:spTgt spid="35"/>
                                        </p:tgtEl>
                                        <p:attrNameLst>
                                          <p:attrName>ppt_x</p:attrName>
                                        </p:attrNameLst>
                                      </p:cBhvr>
                                      <p:tavLst>
                                        <p:tav tm="0">
                                          <p:val>
                                            <p:strVal val="0-#ppt_w/2"/>
                                          </p:val>
                                        </p:tav>
                                        <p:tav tm="100000">
                                          <p:val>
                                            <p:strVal val="#ppt_x"/>
                                          </p:val>
                                        </p:tav>
                                      </p:tavLst>
                                    </p:anim>
                                    <p:anim calcmode="lin" valueType="num">
                                      <p:cBhvr additive="base">
                                        <p:cTn id="20" dur="750" fill="hold"/>
                                        <p:tgtEl>
                                          <p:spTgt spid="35"/>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36"/>
                                        </p:tgtEl>
                                        <p:attrNameLst>
                                          <p:attrName>style.visibility</p:attrName>
                                        </p:attrNameLst>
                                      </p:cBhvr>
                                      <p:to>
                                        <p:strVal val="visible"/>
                                      </p:to>
                                    </p:set>
                                    <p:anim calcmode="lin" valueType="num">
                                      <p:cBhvr additive="base">
                                        <p:cTn id="23" dur="750" fill="hold"/>
                                        <p:tgtEl>
                                          <p:spTgt spid="36"/>
                                        </p:tgtEl>
                                        <p:attrNameLst>
                                          <p:attrName>ppt_x</p:attrName>
                                        </p:attrNameLst>
                                      </p:cBhvr>
                                      <p:tavLst>
                                        <p:tav tm="0">
                                          <p:val>
                                            <p:strVal val="0-#ppt_w/2"/>
                                          </p:val>
                                        </p:tav>
                                        <p:tav tm="100000">
                                          <p:val>
                                            <p:strVal val="#ppt_x"/>
                                          </p:val>
                                        </p:tav>
                                      </p:tavLst>
                                    </p:anim>
                                    <p:anim calcmode="lin" valueType="num">
                                      <p:cBhvr additive="base">
                                        <p:cTn id="24" dur="750" fill="hold"/>
                                        <p:tgtEl>
                                          <p:spTgt spid="36"/>
                                        </p:tgtEl>
                                        <p:attrNameLst>
                                          <p:attrName>ppt_y</p:attrName>
                                        </p:attrNameLst>
                                      </p:cBhvr>
                                      <p:tavLst>
                                        <p:tav tm="0">
                                          <p:val>
                                            <p:strVal val="#ppt_y"/>
                                          </p:val>
                                        </p:tav>
                                        <p:tav tm="100000">
                                          <p:val>
                                            <p:strVal val="#ppt_y"/>
                                          </p:val>
                                        </p:tav>
                                      </p:tavLst>
                                    </p:anim>
                                  </p:childTnLst>
                                </p:cTn>
                              </p:par>
                            </p:childTnLst>
                          </p:cTn>
                        </p:par>
                        <p:par>
                          <p:cTn id="25" fill="hold">
                            <p:stCondLst>
                              <p:cond delay="2750"/>
                            </p:stCondLst>
                            <p:childTnLst>
                              <p:par>
                                <p:cTn id="26" presetID="22" presetClass="entr" presetSubtype="8" fill="hold" nodeType="afterEffect">
                                  <p:stCondLst>
                                    <p:cond delay="500"/>
                                  </p:stCondLst>
                                  <p:childTnLst>
                                    <p:set>
                                      <p:cBhvr>
                                        <p:cTn id="27" dur="1" fill="hold">
                                          <p:stCondLst>
                                            <p:cond delay="0"/>
                                          </p:stCondLst>
                                        </p:cTn>
                                        <p:tgtEl>
                                          <p:spTgt spid="6"/>
                                        </p:tgtEl>
                                        <p:attrNameLst>
                                          <p:attrName>style.visibility</p:attrName>
                                        </p:attrNameLst>
                                      </p:cBhvr>
                                      <p:to>
                                        <p:strVal val="visible"/>
                                      </p:to>
                                    </p:set>
                                    <p:animEffect transition="in" filter="wipe(left)">
                                      <p:cBhvr>
                                        <p:cTn id="28" dur="1250"/>
                                        <p:tgtEl>
                                          <p:spTgt spid="6"/>
                                        </p:tgtEl>
                                      </p:cBhvr>
                                    </p:animEffect>
                                  </p:childTnLst>
                                </p:cTn>
                              </p:par>
                              <p:par>
                                <p:cTn id="29" presetID="42" presetClass="entr" presetSubtype="0" fill="hold" nodeType="withEffect">
                                  <p:stCondLst>
                                    <p:cond delay="500"/>
                                  </p:stCondLst>
                                  <p:childTnLst>
                                    <p:set>
                                      <p:cBhvr>
                                        <p:cTn id="30" dur="1" fill="hold">
                                          <p:stCondLst>
                                            <p:cond delay="0"/>
                                          </p:stCondLst>
                                        </p:cTn>
                                        <p:tgtEl>
                                          <p:spTgt spid="46"/>
                                        </p:tgtEl>
                                        <p:attrNameLst>
                                          <p:attrName>style.visibility</p:attrName>
                                        </p:attrNameLst>
                                      </p:cBhvr>
                                      <p:to>
                                        <p:strVal val="visible"/>
                                      </p:to>
                                    </p:set>
                                    <p:animEffect transition="in" filter="fade">
                                      <p:cBhvr>
                                        <p:cTn id="31" dur="1000"/>
                                        <p:tgtEl>
                                          <p:spTgt spid="46"/>
                                        </p:tgtEl>
                                      </p:cBhvr>
                                    </p:animEffect>
                                    <p:anim calcmode="lin" valueType="num">
                                      <p:cBhvr>
                                        <p:cTn id="32" dur="1000" fill="hold"/>
                                        <p:tgtEl>
                                          <p:spTgt spid="46"/>
                                        </p:tgtEl>
                                        <p:attrNameLst>
                                          <p:attrName>ppt_x</p:attrName>
                                        </p:attrNameLst>
                                      </p:cBhvr>
                                      <p:tavLst>
                                        <p:tav tm="0">
                                          <p:val>
                                            <p:strVal val="#ppt_x"/>
                                          </p:val>
                                        </p:tav>
                                        <p:tav tm="100000">
                                          <p:val>
                                            <p:strVal val="#ppt_x"/>
                                          </p:val>
                                        </p:tav>
                                      </p:tavLst>
                                    </p:anim>
                                    <p:anim calcmode="lin" valueType="num">
                                      <p:cBhvr>
                                        <p:cTn id="33" dur="1000" fill="hold"/>
                                        <p:tgtEl>
                                          <p:spTgt spid="46"/>
                                        </p:tgtEl>
                                        <p:attrNameLst>
                                          <p:attrName>ppt_y</p:attrName>
                                        </p:attrNameLst>
                                      </p:cBhvr>
                                      <p:tavLst>
                                        <p:tav tm="0">
                                          <p:val>
                                            <p:strVal val="#ppt_y+.1"/>
                                          </p:val>
                                        </p:tav>
                                        <p:tav tm="100000">
                                          <p:val>
                                            <p:strVal val="#ppt_y"/>
                                          </p:val>
                                        </p:tav>
                                      </p:tavLst>
                                    </p:anim>
                                  </p:childTnLst>
                                </p:cTn>
                              </p:par>
                            </p:childTnLst>
                          </p:cTn>
                        </p:par>
                        <p:par>
                          <p:cTn id="34" fill="hold">
                            <p:stCondLst>
                              <p:cond delay="4500"/>
                            </p:stCondLst>
                            <p:childTnLst>
                              <p:par>
                                <p:cTn id="35" presetID="42" presetClass="entr" presetSubtype="0" fill="hold" grpId="0" nodeType="afterEffect">
                                  <p:stCondLst>
                                    <p:cond delay="0"/>
                                  </p:stCondLst>
                                  <p:childTnLst>
                                    <p:set>
                                      <p:cBhvr>
                                        <p:cTn id="36" dur="1" fill="hold">
                                          <p:stCondLst>
                                            <p:cond delay="0"/>
                                          </p:stCondLst>
                                        </p:cTn>
                                        <p:tgtEl>
                                          <p:spTgt spid="43">
                                            <p:txEl>
                                              <p:pRg st="0" end="0"/>
                                            </p:txEl>
                                          </p:spTgt>
                                        </p:tgtEl>
                                        <p:attrNameLst>
                                          <p:attrName>style.visibility</p:attrName>
                                        </p:attrNameLst>
                                      </p:cBhvr>
                                      <p:to>
                                        <p:strVal val="visible"/>
                                      </p:to>
                                    </p:set>
                                    <p:animEffect transition="in" filter="fade">
                                      <p:cBhvr>
                                        <p:cTn id="37" dur="1000"/>
                                        <p:tgtEl>
                                          <p:spTgt spid="43">
                                            <p:txEl>
                                              <p:pRg st="0" end="0"/>
                                            </p:txEl>
                                          </p:spTgt>
                                        </p:tgtEl>
                                      </p:cBhvr>
                                    </p:animEffect>
                                    <p:anim calcmode="lin" valueType="num">
                                      <p:cBhvr>
                                        <p:cTn id="38" dur="1000" fill="hold"/>
                                        <p:tgtEl>
                                          <p:spTgt spid="43">
                                            <p:txEl>
                                              <p:pRg st="0" end="0"/>
                                            </p:txEl>
                                          </p:spTgt>
                                        </p:tgtEl>
                                        <p:attrNameLst>
                                          <p:attrName>ppt_x</p:attrName>
                                        </p:attrNameLst>
                                      </p:cBhvr>
                                      <p:tavLst>
                                        <p:tav tm="0">
                                          <p:val>
                                            <p:strVal val="#ppt_x"/>
                                          </p:val>
                                        </p:tav>
                                        <p:tav tm="100000">
                                          <p:val>
                                            <p:strVal val="#ppt_x"/>
                                          </p:val>
                                        </p:tav>
                                      </p:tavLst>
                                    </p:anim>
                                    <p:anim calcmode="lin" valueType="num">
                                      <p:cBhvr>
                                        <p:cTn id="39" dur="1000" fill="hold"/>
                                        <p:tgtEl>
                                          <p:spTgt spid="43">
                                            <p:txEl>
                                              <p:pRg st="0" end="0"/>
                                            </p:txEl>
                                          </p:spTgt>
                                        </p:tgtEl>
                                        <p:attrNameLst>
                                          <p:attrName>ppt_y</p:attrName>
                                        </p:attrNameLst>
                                      </p:cBhvr>
                                      <p:tavLst>
                                        <p:tav tm="0">
                                          <p:val>
                                            <p:strVal val="#ppt_y+.1"/>
                                          </p:val>
                                        </p:tav>
                                        <p:tav tm="100000">
                                          <p:val>
                                            <p:strVal val="#ppt_y"/>
                                          </p:val>
                                        </p:tav>
                                      </p:tavLst>
                                    </p:anim>
                                  </p:childTnLst>
                                </p:cTn>
                              </p:par>
                            </p:childTnLst>
                          </p:cTn>
                        </p:par>
                        <p:par>
                          <p:cTn id="40" fill="hold">
                            <p:stCondLst>
                              <p:cond delay="5500"/>
                            </p:stCondLst>
                            <p:childTnLst>
                              <p:par>
                                <p:cTn id="41" presetID="42" presetClass="entr" presetSubtype="0" fill="hold" grpId="0" nodeType="afterEffect">
                                  <p:stCondLst>
                                    <p:cond delay="0"/>
                                  </p:stCondLst>
                                  <p:childTnLst>
                                    <p:set>
                                      <p:cBhvr>
                                        <p:cTn id="42" dur="1" fill="hold">
                                          <p:stCondLst>
                                            <p:cond delay="0"/>
                                          </p:stCondLst>
                                        </p:cTn>
                                        <p:tgtEl>
                                          <p:spTgt spid="43">
                                            <p:txEl>
                                              <p:pRg st="1" end="1"/>
                                            </p:txEl>
                                          </p:spTgt>
                                        </p:tgtEl>
                                        <p:attrNameLst>
                                          <p:attrName>style.visibility</p:attrName>
                                        </p:attrNameLst>
                                      </p:cBhvr>
                                      <p:to>
                                        <p:strVal val="visible"/>
                                      </p:to>
                                    </p:set>
                                    <p:animEffect transition="in" filter="fade">
                                      <p:cBhvr>
                                        <p:cTn id="43" dur="1000"/>
                                        <p:tgtEl>
                                          <p:spTgt spid="43">
                                            <p:txEl>
                                              <p:pRg st="1" end="1"/>
                                            </p:txEl>
                                          </p:spTgt>
                                        </p:tgtEl>
                                      </p:cBhvr>
                                    </p:animEffect>
                                    <p:anim calcmode="lin" valueType="num">
                                      <p:cBhvr>
                                        <p:cTn id="44" dur="1000" fill="hold"/>
                                        <p:tgtEl>
                                          <p:spTgt spid="43">
                                            <p:txEl>
                                              <p:pRg st="1" end="1"/>
                                            </p:txEl>
                                          </p:spTgt>
                                        </p:tgtEl>
                                        <p:attrNameLst>
                                          <p:attrName>ppt_x</p:attrName>
                                        </p:attrNameLst>
                                      </p:cBhvr>
                                      <p:tavLst>
                                        <p:tav tm="0">
                                          <p:val>
                                            <p:strVal val="#ppt_x"/>
                                          </p:val>
                                        </p:tav>
                                        <p:tav tm="100000">
                                          <p:val>
                                            <p:strVal val="#ppt_x"/>
                                          </p:val>
                                        </p:tav>
                                      </p:tavLst>
                                    </p:anim>
                                    <p:anim calcmode="lin" valueType="num">
                                      <p:cBhvr>
                                        <p:cTn id="45" dur="1000" fill="hold"/>
                                        <p:tgtEl>
                                          <p:spTgt spid="43">
                                            <p:txEl>
                                              <p:pRg st="1" end="1"/>
                                            </p:txEl>
                                          </p:spTgt>
                                        </p:tgtEl>
                                        <p:attrNameLst>
                                          <p:attrName>ppt_y</p:attrName>
                                        </p:attrNameLst>
                                      </p:cBhvr>
                                      <p:tavLst>
                                        <p:tav tm="0">
                                          <p:val>
                                            <p:strVal val="#ppt_y+.1"/>
                                          </p:val>
                                        </p:tav>
                                        <p:tav tm="100000">
                                          <p:val>
                                            <p:strVal val="#ppt_y"/>
                                          </p:val>
                                        </p:tav>
                                      </p:tavLst>
                                    </p:anim>
                                  </p:childTnLst>
                                </p:cTn>
                              </p:par>
                            </p:childTnLst>
                          </p:cTn>
                        </p:par>
                        <p:par>
                          <p:cTn id="46" fill="hold">
                            <p:stCondLst>
                              <p:cond delay="6500"/>
                            </p:stCondLst>
                            <p:childTnLst>
                              <p:par>
                                <p:cTn id="47" presetID="42" presetClass="entr" presetSubtype="0" fill="hold" grpId="0" nodeType="afterEffect">
                                  <p:stCondLst>
                                    <p:cond delay="0"/>
                                  </p:stCondLst>
                                  <p:childTnLst>
                                    <p:set>
                                      <p:cBhvr>
                                        <p:cTn id="48" dur="1" fill="hold">
                                          <p:stCondLst>
                                            <p:cond delay="0"/>
                                          </p:stCondLst>
                                        </p:cTn>
                                        <p:tgtEl>
                                          <p:spTgt spid="43">
                                            <p:txEl>
                                              <p:pRg st="2" end="2"/>
                                            </p:txEl>
                                          </p:spTgt>
                                        </p:tgtEl>
                                        <p:attrNameLst>
                                          <p:attrName>style.visibility</p:attrName>
                                        </p:attrNameLst>
                                      </p:cBhvr>
                                      <p:to>
                                        <p:strVal val="visible"/>
                                      </p:to>
                                    </p:set>
                                    <p:animEffect transition="in" filter="fade">
                                      <p:cBhvr>
                                        <p:cTn id="49" dur="1000"/>
                                        <p:tgtEl>
                                          <p:spTgt spid="43">
                                            <p:txEl>
                                              <p:pRg st="2" end="2"/>
                                            </p:txEl>
                                          </p:spTgt>
                                        </p:tgtEl>
                                      </p:cBhvr>
                                    </p:animEffect>
                                    <p:anim calcmode="lin" valueType="num">
                                      <p:cBhvr>
                                        <p:cTn id="50" dur="1000" fill="hold"/>
                                        <p:tgtEl>
                                          <p:spTgt spid="43">
                                            <p:txEl>
                                              <p:pRg st="2" end="2"/>
                                            </p:txEl>
                                          </p:spTgt>
                                        </p:tgtEl>
                                        <p:attrNameLst>
                                          <p:attrName>ppt_x</p:attrName>
                                        </p:attrNameLst>
                                      </p:cBhvr>
                                      <p:tavLst>
                                        <p:tav tm="0">
                                          <p:val>
                                            <p:strVal val="#ppt_x"/>
                                          </p:val>
                                        </p:tav>
                                        <p:tav tm="100000">
                                          <p:val>
                                            <p:strVal val="#ppt_x"/>
                                          </p:val>
                                        </p:tav>
                                      </p:tavLst>
                                    </p:anim>
                                    <p:anim calcmode="lin" valueType="num">
                                      <p:cBhvr>
                                        <p:cTn id="51" dur="1000" fill="hold"/>
                                        <p:tgtEl>
                                          <p:spTgt spid="43">
                                            <p:txEl>
                                              <p:pRg st="2" end="2"/>
                                            </p:txEl>
                                          </p:spTgt>
                                        </p:tgtEl>
                                        <p:attrNameLst>
                                          <p:attrName>ppt_y</p:attrName>
                                        </p:attrNameLst>
                                      </p:cBhvr>
                                      <p:tavLst>
                                        <p:tav tm="0">
                                          <p:val>
                                            <p:strVal val="#ppt_y+.1"/>
                                          </p:val>
                                        </p:tav>
                                        <p:tav tm="100000">
                                          <p:val>
                                            <p:strVal val="#ppt_y"/>
                                          </p:val>
                                        </p:tav>
                                      </p:tavLst>
                                    </p:anim>
                                  </p:childTnLst>
                                </p:cTn>
                              </p:par>
                            </p:childTnLst>
                          </p:cTn>
                        </p:par>
                        <p:par>
                          <p:cTn id="52" fill="hold">
                            <p:stCondLst>
                              <p:cond delay="7500"/>
                            </p:stCondLst>
                            <p:childTnLst>
                              <p:par>
                                <p:cTn id="53" presetID="22" presetClass="entr" presetSubtype="8" fill="hold" nodeType="afterEffect">
                                  <p:stCondLst>
                                    <p:cond delay="0"/>
                                  </p:stCondLst>
                                  <p:childTnLst>
                                    <p:set>
                                      <p:cBhvr>
                                        <p:cTn id="54" dur="1" fill="hold">
                                          <p:stCondLst>
                                            <p:cond delay="0"/>
                                          </p:stCondLst>
                                        </p:cTn>
                                        <p:tgtEl>
                                          <p:spTgt spid="4"/>
                                        </p:tgtEl>
                                        <p:attrNameLst>
                                          <p:attrName>style.visibility</p:attrName>
                                        </p:attrNameLst>
                                      </p:cBhvr>
                                      <p:to>
                                        <p:strVal val="visible"/>
                                      </p:to>
                                    </p:set>
                                    <p:animEffect transition="in" filter="wipe(left)">
                                      <p:cBhvr>
                                        <p:cTn id="55" dur="1250"/>
                                        <p:tgtEl>
                                          <p:spTgt spid="4"/>
                                        </p:tgtEl>
                                      </p:cBhvr>
                                    </p:animEffect>
                                  </p:childTnLst>
                                </p:cTn>
                              </p:par>
                              <p:par>
                                <p:cTn id="56" presetID="42" presetClass="entr" presetSubtype="0" fill="hold" nodeType="withEffect">
                                  <p:stCondLst>
                                    <p:cond delay="0"/>
                                  </p:stCondLst>
                                  <p:childTnLst>
                                    <p:set>
                                      <p:cBhvr>
                                        <p:cTn id="57" dur="1" fill="hold">
                                          <p:stCondLst>
                                            <p:cond delay="0"/>
                                          </p:stCondLst>
                                        </p:cTn>
                                        <p:tgtEl>
                                          <p:spTgt spid="51"/>
                                        </p:tgtEl>
                                        <p:attrNameLst>
                                          <p:attrName>style.visibility</p:attrName>
                                        </p:attrNameLst>
                                      </p:cBhvr>
                                      <p:to>
                                        <p:strVal val="visible"/>
                                      </p:to>
                                    </p:set>
                                    <p:animEffect transition="in" filter="fade">
                                      <p:cBhvr>
                                        <p:cTn id="58" dur="1250"/>
                                        <p:tgtEl>
                                          <p:spTgt spid="51"/>
                                        </p:tgtEl>
                                      </p:cBhvr>
                                    </p:animEffect>
                                    <p:anim calcmode="lin" valueType="num">
                                      <p:cBhvr>
                                        <p:cTn id="59" dur="1250" fill="hold"/>
                                        <p:tgtEl>
                                          <p:spTgt spid="51"/>
                                        </p:tgtEl>
                                        <p:attrNameLst>
                                          <p:attrName>ppt_x</p:attrName>
                                        </p:attrNameLst>
                                      </p:cBhvr>
                                      <p:tavLst>
                                        <p:tav tm="0">
                                          <p:val>
                                            <p:strVal val="#ppt_x"/>
                                          </p:val>
                                        </p:tav>
                                        <p:tav tm="100000">
                                          <p:val>
                                            <p:strVal val="#ppt_x"/>
                                          </p:val>
                                        </p:tav>
                                      </p:tavLst>
                                    </p:anim>
                                    <p:anim calcmode="lin" valueType="num">
                                      <p:cBhvr>
                                        <p:cTn id="60" dur="1250" fill="hold"/>
                                        <p:tgtEl>
                                          <p:spTgt spid="51"/>
                                        </p:tgtEl>
                                        <p:attrNameLst>
                                          <p:attrName>ppt_y</p:attrName>
                                        </p:attrNameLst>
                                      </p:cBhvr>
                                      <p:tavLst>
                                        <p:tav tm="0">
                                          <p:val>
                                            <p:strVal val="#ppt_y+.1"/>
                                          </p:val>
                                        </p:tav>
                                        <p:tav tm="100000">
                                          <p:val>
                                            <p:strVal val="#ppt_y"/>
                                          </p:val>
                                        </p:tav>
                                      </p:tavLst>
                                    </p:anim>
                                  </p:childTnLst>
                                </p:cTn>
                              </p:par>
                            </p:childTnLst>
                          </p:cTn>
                        </p:par>
                        <p:par>
                          <p:cTn id="61" fill="hold">
                            <p:stCondLst>
                              <p:cond delay="8750"/>
                            </p:stCondLst>
                            <p:childTnLst>
                              <p:par>
                                <p:cTn id="62" presetID="42" presetClass="entr" presetSubtype="0" fill="hold" grpId="0" nodeType="afterEffect">
                                  <p:stCondLst>
                                    <p:cond delay="0"/>
                                  </p:stCondLst>
                                  <p:childTnLst>
                                    <p:set>
                                      <p:cBhvr>
                                        <p:cTn id="63" dur="1" fill="hold">
                                          <p:stCondLst>
                                            <p:cond delay="0"/>
                                          </p:stCondLst>
                                        </p:cTn>
                                        <p:tgtEl>
                                          <p:spTgt spid="38">
                                            <p:txEl>
                                              <p:pRg st="0" end="0"/>
                                            </p:txEl>
                                          </p:spTgt>
                                        </p:tgtEl>
                                        <p:attrNameLst>
                                          <p:attrName>style.visibility</p:attrName>
                                        </p:attrNameLst>
                                      </p:cBhvr>
                                      <p:to>
                                        <p:strVal val="visible"/>
                                      </p:to>
                                    </p:set>
                                    <p:animEffect transition="in" filter="fade">
                                      <p:cBhvr>
                                        <p:cTn id="64" dur="1000"/>
                                        <p:tgtEl>
                                          <p:spTgt spid="38">
                                            <p:txEl>
                                              <p:pRg st="0" end="0"/>
                                            </p:txEl>
                                          </p:spTgt>
                                        </p:tgtEl>
                                      </p:cBhvr>
                                    </p:animEffect>
                                    <p:anim calcmode="lin" valueType="num">
                                      <p:cBhvr>
                                        <p:cTn id="65" dur="1000" fill="hold"/>
                                        <p:tgtEl>
                                          <p:spTgt spid="38">
                                            <p:txEl>
                                              <p:pRg st="0" end="0"/>
                                            </p:txEl>
                                          </p:spTgt>
                                        </p:tgtEl>
                                        <p:attrNameLst>
                                          <p:attrName>ppt_x</p:attrName>
                                        </p:attrNameLst>
                                      </p:cBhvr>
                                      <p:tavLst>
                                        <p:tav tm="0">
                                          <p:val>
                                            <p:strVal val="#ppt_x"/>
                                          </p:val>
                                        </p:tav>
                                        <p:tav tm="100000">
                                          <p:val>
                                            <p:strVal val="#ppt_x"/>
                                          </p:val>
                                        </p:tav>
                                      </p:tavLst>
                                    </p:anim>
                                    <p:anim calcmode="lin" valueType="num">
                                      <p:cBhvr>
                                        <p:cTn id="66" dur="1000" fill="hold"/>
                                        <p:tgtEl>
                                          <p:spTgt spid="38">
                                            <p:txEl>
                                              <p:pRg st="0" end="0"/>
                                            </p:txEl>
                                          </p:spTgt>
                                        </p:tgtEl>
                                        <p:attrNameLst>
                                          <p:attrName>ppt_y</p:attrName>
                                        </p:attrNameLst>
                                      </p:cBhvr>
                                      <p:tavLst>
                                        <p:tav tm="0">
                                          <p:val>
                                            <p:strVal val="#ppt_y+.1"/>
                                          </p:val>
                                        </p:tav>
                                        <p:tav tm="100000">
                                          <p:val>
                                            <p:strVal val="#ppt_y"/>
                                          </p:val>
                                        </p:tav>
                                      </p:tavLst>
                                    </p:anim>
                                  </p:childTnLst>
                                </p:cTn>
                              </p:par>
                            </p:childTnLst>
                          </p:cTn>
                        </p:par>
                        <p:par>
                          <p:cTn id="67" fill="hold">
                            <p:stCondLst>
                              <p:cond delay="9750"/>
                            </p:stCondLst>
                            <p:childTnLst>
                              <p:par>
                                <p:cTn id="68" presetID="42" presetClass="entr" presetSubtype="0" fill="hold" grpId="0" nodeType="afterEffect">
                                  <p:stCondLst>
                                    <p:cond delay="0"/>
                                  </p:stCondLst>
                                  <p:childTnLst>
                                    <p:set>
                                      <p:cBhvr>
                                        <p:cTn id="69" dur="1" fill="hold">
                                          <p:stCondLst>
                                            <p:cond delay="0"/>
                                          </p:stCondLst>
                                        </p:cTn>
                                        <p:tgtEl>
                                          <p:spTgt spid="38">
                                            <p:txEl>
                                              <p:pRg st="1" end="1"/>
                                            </p:txEl>
                                          </p:spTgt>
                                        </p:tgtEl>
                                        <p:attrNameLst>
                                          <p:attrName>style.visibility</p:attrName>
                                        </p:attrNameLst>
                                      </p:cBhvr>
                                      <p:to>
                                        <p:strVal val="visible"/>
                                      </p:to>
                                    </p:set>
                                    <p:animEffect transition="in" filter="fade">
                                      <p:cBhvr>
                                        <p:cTn id="70" dur="1000"/>
                                        <p:tgtEl>
                                          <p:spTgt spid="38">
                                            <p:txEl>
                                              <p:pRg st="1" end="1"/>
                                            </p:txEl>
                                          </p:spTgt>
                                        </p:tgtEl>
                                      </p:cBhvr>
                                    </p:animEffect>
                                    <p:anim calcmode="lin" valueType="num">
                                      <p:cBhvr>
                                        <p:cTn id="71" dur="1000" fill="hold"/>
                                        <p:tgtEl>
                                          <p:spTgt spid="38">
                                            <p:txEl>
                                              <p:pRg st="1" end="1"/>
                                            </p:txEl>
                                          </p:spTgt>
                                        </p:tgtEl>
                                        <p:attrNameLst>
                                          <p:attrName>ppt_x</p:attrName>
                                        </p:attrNameLst>
                                      </p:cBhvr>
                                      <p:tavLst>
                                        <p:tav tm="0">
                                          <p:val>
                                            <p:strVal val="#ppt_x"/>
                                          </p:val>
                                        </p:tav>
                                        <p:tav tm="100000">
                                          <p:val>
                                            <p:strVal val="#ppt_x"/>
                                          </p:val>
                                        </p:tav>
                                      </p:tavLst>
                                    </p:anim>
                                    <p:anim calcmode="lin" valueType="num">
                                      <p:cBhvr>
                                        <p:cTn id="72" dur="1000" fill="hold"/>
                                        <p:tgtEl>
                                          <p:spTgt spid="38">
                                            <p:txEl>
                                              <p:pRg st="1" end="1"/>
                                            </p:txEl>
                                          </p:spTgt>
                                        </p:tgtEl>
                                        <p:attrNameLst>
                                          <p:attrName>ppt_y</p:attrName>
                                        </p:attrNameLst>
                                      </p:cBhvr>
                                      <p:tavLst>
                                        <p:tav tm="0">
                                          <p:val>
                                            <p:strVal val="#ppt_y+.1"/>
                                          </p:val>
                                        </p:tav>
                                        <p:tav tm="100000">
                                          <p:val>
                                            <p:strVal val="#ppt_y"/>
                                          </p:val>
                                        </p:tav>
                                      </p:tavLst>
                                    </p:anim>
                                  </p:childTnLst>
                                </p:cTn>
                              </p:par>
                            </p:childTnLst>
                          </p:cTn>
                        </p:par>
                        <p:par>
                          <p:cTn id="73" fill="hold">
                            <p:stCondLst>
                              <p:cond delay="10750"/>
                            </p:stCondLst>
                            <p:childTnLst>
                              <p:par>
                                <p:cTn id="74" presetID="42" presetClass="entr" presetSubtype="0" fill="hold" grpId="0" nodeType="afterEffect">
                                  <p:stCondLst>
                                    <p:cond delay="0"/>
                                  </p:stCondLst>
                                  <p:childTnLst>
                                    <p:set>
                                      <p:cBhvr>
                                        <p:cTn id="75" dur="1" fill="hold">
                                          <p:stCondLst>
                                            <p:cond delay="0"/>
                                          </p:stCondLst>
                                        </p:cTn>
                                        <p:tgtEl>
                                          <p:spTgt spid="38">
                                            <p:txEl>
                                              <p:pRg st="2" end="2"/>
                                            </p:txEl>
                                          </p:spTgt>
                                        </p:tgtEl>
                                        <p:attrNameLst>
                                          <p:attrName>style.visibility</p:attrName>
                                        </p:attrNameLst>
                                      </p:cBhvr>
                                      <p:to>
                                        <p:strVal val="visible"/>
                                      </p:to>
                                    </p:set>
                                    <p:animEffect transition="in" filter="fade">
                                      <p:cBhvr>
                                        <p:cTn id="76" dur="1000"/>
                                        <p:tgtEl>
                                          <p:spTgt spid="38">
                                            <p:txEl>
                                              <p:pRg st="2" end="2"/>
                                            </p:txEl>
                                          </p:spTgt>
                                        </p:tgtEl>
                                      </p:cBhvr>
                                    </p:animEffect>
                                    <p:anim calcmode="lin" valueType="num">
                                      <p:cBhvr>
                                        <p:cTn id="77" dur="1000" fill="hold"/>
                                        <p:tgtEl>
                                          <p:spTgt spid="38">
                                            <p:txEl>
                                              <p:pRg st="2" end="2"/>
                                            </p:txEl>
                                          </p:spTgt>
                                        </p:tgtEl>
                                        <p:attrNameLst>
                                          <p:attrName>ppt_x</p:attrName>
                                        </p:attrNameLst>
                                      </p:cBhvr>
                                      <p:tavLst>
                                        <p:tav tm="0">
                                          <p:val>
                                            <p:strVal val="#ppt_x"/>
                                          </p:val>
                                        </p:tav>
                                        <p:tav tm="100000">
                                          <p:val>
                                            <p:strVal val="#ppt_x"/>
                                          </p:val>
                                        </p:tav>
                                      </p:tavLst>
                                    </p:anim>
                                    <p:anim calcmode="lin" valueType="num">
                                      <p:cBhvr>
                                        <p:cTn id="78" dur="1000" fill="hold"/>
                                        <p:tgtEl>
                                          <p:spTgt spid="38">
                                            <p:txEl>
                                              <p:pRg st="2" end="2"/>
                                            </p:txEl>
                                          </p:spTgt>
                                        </p:tgtEl>
                                        <p:attrNameLst>
                                          <p:attrName>ppt_y</p:attrName>
                                        </p:attrNameLst>
                                      </p:cBhvr>
                                      <p:tavLst>
                                        <p:tav tm="0">
                                          <p:val>
                                            <p:strVal val="#ppt_y+.1"/>
                                          </p:val>
                                        </p:tav>
                                        <p:tav tm="100000">
                                          <p:val>
                                            <p:strVal val="#ppt_y"/>
                                          </p:val>
                                        </p:tav>
                                      </p:tavLst>
                                    </p:anim>
                                  </p:childTnLst>
                                </p:cTn>
                              </p:par>
                            </p:childTnLst>
                          </p:cTn>
                        </p:par>
                        <p:par>
                          <p:cTn id="79" fill="hold">
                            <p:stCondLst>
                              <p:cond delay="11750"/>
                            </p:stCondLst>
                            <p:childTnLst>
                              <p:par>
                                <p:cTn id="80" presetID="22" presetClass="entr" presetSubtype="8" fill="hold" nodeType="afterEffect">
                                  <p:stCondLst>
                                    <p:cond delay="0"/>
                                  </p:stCondLst>
                                  <p:childTnLst>
                                    <p:set>
                                      <p:cBhvr>
                                        <p:cTn id="81" dur="1" fill="hold">
                                          <p:stCondLst>
                                            <p:cond delay="0"/>
                                          </p:stCondLst>
                                        </p:cTn>
                                        <p:tgtEl>
                                          <p:spTgt spid="5"/>
                                        </p:tgtEl>
                                        <p:attrNameLst>
                                          <p:attrName>style.visibility</p:attrName>
                                        </p:attrNameLst>
                                      </p:cBhvr>
                                      <p:to>
                                        <p:strVal val="visible"/>
                                      </p:to>
                                    </p:set>
                                    <p:animEffect transition="in" filter="wipe(left)">
                                      <p:cBhvr>
                                        <p:cTn id="82" dur="1250"/>
                                        <p:tgtEl>
                                          <p:spTgt spid="5"/>
                                        </p:tgtEl>
                                      </p:cBhvr>
                                    </p:animEffect>
                                  </p:childTnLst>
                                </p:cTn>
                              </p:par>
                              <p:par>
                                <p:cTn id="83" presetID="42" presetClass="entr" presetSubtype="0" fill="hold" nodeType="withEffect">
                                  <p:stCondLst>
                                    <p:cond delay="0"/>
                                  </p:stCondLst>
                                  <p:childTnLst>
                                    <p:set>
                                      <p:cBhvr>
                                        <p:cTn id="84" dur="1" fill="hold">
                                          <p:stCondLst>
                                            <p:cond delay="0"/>
                                          </p:stCondLst>
                                        </p:cTn>
                                        <p:tgtEl>
                                          <p:spTgt spid="59"/>
                                        </p:tgtEl>
                                        <p:attrNameLst>
                                          <p:attrName>style.visibility</p:attrName>
                                        </p:attrNameLst>
                                      </p:cBhvr>
                                      <p:to>
                                        <p:strVal val="visible"/>
                                      </p:to>
                                    </p:set>
                                    <p:animEffect transition="in" filter="fade">
                                      <p:cBhvr>
                                        <p:cTn id="85" dur="1250"/>
                                        <p:tgtEl>
                                          <p:spTgt spid="59"/>
                                        </p:tgtEl>
                                      </p:cBhvr>
                                    </p:animEffect>
                                    <p:anim calcmode="lin" valueType="num">
                                      <p:cBhvr>
                                        <p:cTn id="86" dur="1250" fill="hold"/>
                                        <p:tgtEl>
                                          <p:spTgt spid="59"/>
                                        </p:tgtEl>
                                        <p:attrNameLst>
                                          <p:attrName>ppt_x</p:attrName>
                                        </p:attrNameLst>
                                      </p:cBhvr>
                                      <p:tavLst>
                                        <p:tav tm="0">
                                          <p:val>
                                            <p:strVal val="#ppt_x"/>
                                          </p:val>
                                        </p:tav>
                                        <p:tav tm="100000">
                                          <p:val>
                                            <p:strVal val="#ppt_x"/>
                                          </p:val>
                                        </p:tav>
                                      </p:tavLst>
                                    </p:anim>
                                    <p:anim calcmode="lin" valueType="num">
                                      <p:cBhvr>
                                        <p:cTn id="87" dur="1250" fill="hold"/>
                                        <p:tgtEl>
                                          <p:spTgt spid="59"/>
                                        </p:tgtEl>
                                        <p:attrNameLst>
                                          <p:attrName>ppt_y</p:attrName>
                                        </p:attrNameLst>
                                      </p:cBhvr>
                                      <p:tavLst>
                                        <p:tav tm="0">
                                          <p:val>
                                            <p:strVal val="#ppt_y+.1"/>
                                          </p:val>
                                        </p:tav>
                                        <p:tav tm="100000">
                                          <p:val>
                                            <p:strVal val="#ppt_y"/>
                                          </p:val>
                                        </p:tav>
                                      </p:tavLst>
                                    </p:anim>
                                  </p:childTnLst>
                                </p:cTn>
                              </p:par>
                            </p:childTnLst>
                          </p:cTn>
                        </p:par>
                        <p:par>
                          <p:cTn id="88" fill="hold">
                            <p:stCondLst>
                              <p:cond delay="13000"/>
                            </p:stCondLst>
                            <p:childTnLst>
                              <p:par>
                                <p:cTn id="89" presetID="42" presetClass="entr" presetSubtype="0" fill="hold" grpId="0" nodeType="afterEffect">
                                  <p:stCondLst>
                                    <p:cond delay="0"/>
                                  </p:stCondLst>
                                  <p:childTnLst>
                                    <p:set>
                                      <p:cBhvr>
                                        <p:cTn id="90" dur="1" fill="hold">
                                          <p:stCondLst>
                                            <p:cond delay="0"/>
                                          </p:stCondLst>
                                        </p:cTn>
                                        <p:tgtEl>
                                          <p:spTgt spid="42">
                                            <p:txEl>
                                              <p:pRg st="0" end="0"/>
                                            </p:txEl>
                                          </p:spTgt>
                                        </p:tgtEl>
                                        <p:attrNameLst>
                                          <p:attrName>style.visibility</p:attrName>
                                        </p:attrNameLst>
                                      </p:cBhvr>
                                      <p:to>
                                        <p:strVal val="visible"/>
                                      </p:to>
                                    </p:set>
                                    <p:animEffect transition="in" filter="fade">
                                      <p:cBhvr>
                                        <p:cTn id="91" dur="1000"/>
                                        <p:tgtEl>
                                          <p:spTgt spid="42">
                                            <p:txEl>
                                              <p:pRg st="0" end="0"/>
                                            </p:txEl>
                                          </p:spTgt>
                                        </p:tgtEl>
                                      </p:cBhvr>
                                    </p:animEffect>
                                    <p:anim calcmode="lin" valueType="num">
                                      <p:cBhvr>
                                        <p:cTn id="92" dur="1000" fill="hold"/>
                                        <p:tgtEl>
                                          <p:spTgt spid="42">
                                            <p:txEl>
                                              <p:pRg st="0" end="0"/>
                                            </p:txEl>
                                          </p:spTgt>
                                        </p:tgtEl>
                                        <p:attrNameLst>
                                          <p:attrName>ppt_x</p:attrName>
                                        </p:attrNameLst>
                                      </p:cBhvr>
                                      <p:tavLst>
                                        <p:tav tm="0">
                                          <p:val>
                                            <p:strVal val="#ppt_x"/>
                                          </p:val>
                                        </p:tav>
                                        <p:tav tm="100000">
                                          <p:val>
                                            <p:strVal val="#ppt_x"/>
                                          </p:val>
                                        </p:tav>
                                      </p:tavLst>
                                    </p:anim>
                                    <p:anim calcmode="lin" valueType="num">
                                      <p:cBhvr>
                                        <p:cTn id="93" dur="1000" fill="hold"/>
                                        <p:tgtEl>
                                          <p:spTgt spid="42">
                                            <p:txEl>
                                              <p:pRg st="0" end="0"/>
                                            </p:txEl>
                                          </p:spTgt>
                                        </p:tgtEl>
                                        <p:attrNameLst>
                                          <p:attrName>ppt_y</p:attrName>
                                        </p:attrNameLst>
                                      </p:cBhvr>
                                      <p:tavLst>
                                        <p:tav tm="0">
                                          <p:val>
                                            <p:strVal val="#ppt_y+.1"/>
                                          </p:val>
                                        </p:tav>
                                        <p:tav tm="100000">
                                          <p:val>
                                            <p:strVal val="#ppt_y"/>
                                          </p:val>
                                        </p:tav>
                                      </p:tavLst>
                                    </p:anim>
                                  </p:childTnLst>
                                </p:cTn>
                              </p:par>
                            </p:childTnLst>
                          </p:cTn>
                        </p:par>
                        <p:par>
                          <p:cTn id="94" fill="hold">
                            <p:stCondLst>
                              <p:cond delay="14000"/>
                            </p:stCondLst>
                            <p:childTnLst>
                              <p:par>
                                <p:cTn id="95" presetID="42" presetClass="entr" presetSubtype="0" fill="hold" grpId="0" nodeType="afterEffect">
                                  <p:stCondLst>
                                    <p:cond delay="0"/>
                                  </p:stCondLst>
                                  <p:childTnLst>
                                    <p:set>
                                      <p:cBhvr>
                                        <p:cTn id="96" dur="1" fill="hold">
                                          <p:stCondLst>
                                            <p:cond delay="0"/>
                                          </p:stCondLst>
                                        </p:cTn>
                                        <p:tgtEl>
                                          <p:spTgt spid="42">
                                            <p:txEl>
                                              <p:pRg st="1" end="1"/>
                                            </p:txEl>
                                          </p:spTgt>
                                        </p:tgtEl>
                                        <p:attrNameLst>
                                          <p:attrName>style.visibility</p:attrName>
                                        </p:attrNameLst>
                                      </p:cBhvr>
                                      <p:to>
                                        <p:strVal val="visible"/>
                                      </p:to>
                                    </p:set>
                                    <p:animEffect transition="in" filter="fade">
                                      <p:cBhvr>
                                        <p:cTn id="97" dur="1000"/>
                                        <p:tgtEl>
                                          <p:spTgt spid="42">
                                            <p:txEl>
                                              <p:pRg st="1" end="1"/>
                                            </p:txEl>
                                          </p:spTgt>
                                        </p:tgtEl>
                                      </p:cBhvr>
                                    </p:animEffect>
                                    <p:anim calcmode="lin" valueType="num">
                                      <p:cBhvr>
                                        <p:cTn id="98" dur="1000" fill="hold"/>
                                        <p:tgtEl>
                                          <p:spTgt spid="42">
                                            <p:txEl>
                                              <p:pRg st="1" end="1"/>
                                            </p:txEl>
                                          </p:spTgt>
                                        </p:tgtEl>
                                        <p:attrNameLst>
                                          <p:attrName>ppt_x</p:attrName>
                                        </p:attrNameLst>
                                      </p:cBhvr>
                                      <p:tavLst>
                                        <p:tav tm="0">
                                          <p:val>
                                            <p:strVal val="#ppt_x"/>
                                          </p:val>
                                        </p:tav>
                                        <p:tav tm="100000">
                                          <p:val>
                                            <p:strVal val="#ppt_x"/>
                                          </p:val>
                                        </p:tav>
                                      </p:tavLst>
                                    </p:anim>
                                    <p:anim calcmode="lin" valueType="num">
                                      <p:cBhvr>
                                        <p:cTn id="99" dur="1000" fill="hold"/>
                                        <p:tgtEl>
                                          <p:spTgt spid="42">
                                            <p:txEl>
                                              <p:pRg st="1" end="1"/>
                                            </p:txEl>
                                          </p:spTgt>
                                        </p:tgtEl>
                                        <p:attrNameLst>
                                          <p:attrName>ppt_y</p:attrName>
                                        </p:attrNameLst>
                                      </p:cBhvr>
                                      <p:tavLst>
                                        <p:tav tm="0">
                                          <p:val>
                                            <p:strVal val="#ppt_y+.1"/>
                                          </p:val>
                                        </p:tav>
                                        <p:tav tm="100000">
                                          <p:val>
                                            <p:strVal val="#ppt_y"/>
                                          </p:val>
                                        </p:tav>
                                      </p:tavLst>
                                    </p:anim>
                                  </p:childTnLst>
                                </p:cTn>
                              </p:par>
                            </p:childTnLst>
                          </p:cTn>
                        </p:par>
                        <p:par>
                          <p:cTn id="100" fill="hold">
                            <p:stCondLst>
                              <p:cond delay="15000"/>
                            </p:stCondLst>
                            <p:childTnLst>
                              <p:par>
                                <p:cTn id="101" presetID="42" presetClass="entr" presetSubtype="0" fill="hold" grpId="0" nodeType="afterEffect">
                                  <p:stCondLst>
                                    <p:cond delay="0"/>
                                  </p:stCondLst>
                                  <p:childTnLst>
                                    <p:set>
                                      <p:cBhvr>
                                        <p:cTn id="102" dur="1" fill="hold">
                                          <p:stCondLst>
                                            <p:cond delay="0"/>
                                          </p:stCondLst>
                                        </p:cTn>
                                        <p:tgtEl>
                                          <p:spTgt spid="42">
                                            <p:txEl>
                                              <p:pRg st="2" end="2"/>
                                            </p:txEl>
                                          </p:spTgt>
                                        </p:tgtEl>
                                        <p:attrNameLst>
                                          <p:attrName>style.visibility</p:attrName>
                                        </p:attrNameLst>
                                      </p:cBhvr>
                                      <p:to>
                                        <p:strVal val="visible"/>
                                      </p:to>
                                    </p:set>
                                    <p:animEffect transition="in" filter="fade">
                                      <p:cBhvr>
                                        <p:cTn id="103" dur="1000"/>
                                        <p:tgtEl>
                                          <p:spTgt spid="42">
                                            <p:txEl>
                                              <p:pRg st="2" end="2"/>
                                            </p:txEl>
                                          </p:spTgt>
                                        </p:tgtEl>
                                      </p:cBhvr>
                                    </p:animEffect>
                                    <p:anim calcmode="lin" valueType="num">
                                      <p:cBhvr>
                                        <p:cTn id="104" dur="1000" fill="hold"/>
                                        <p:tgtEl>
                                          <p:spTgt spid="42">
                                            <p:txEl>
                                              <p:pRg st="2" end="2"/>
                                            </p:txEl>
                                          </p:spTgt>
                                        </p:tgtEl>
                                        <p:attrNameLst>
                                          <p:attrName>ppt_x</p:attrName>
                                        </p:attrNameLst>
                                      </p:cBhvr>
                                      <p:tavLst>
                                        <p:tav tm="0">
                                          <p:val>
                                            <p:strVal val="#ppt_x"/>
                                          </p:val>
                                        </p:tav>
                                        <p:tav tm="100000">
                                          <p:val>
                                            <p:strVal val="#ppt_x"/>
                                          </p:val>
                                        </p:tav>
                                      </p:tavLst>
                                    </p:anim>
                                    <p:anim calcmode="lin" valueType="num">
                                      <p:cBhvr>
                                        <p:cTn id="105" dur="1000" fill="hold"/>
                                        <p:tgtEl>
                                          <p:spTgt spid="4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build="p"/>
      <p:bldP spid="34" grpId="0"/>
      <p:bldP spid="42" grpId="0" build="p"/>
      <p:bldP spid="4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1624</TotalTime>
  <Words>1557</Words>
  <Application>Microsoft Office PowerPoint</Application>
  <PresentationFormat>Widescreen</PresentationFormat>
  <Paragraphs>69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346</cp:revision>
  <dcterms:created xsi:type="dcterms:W3CDTF">2016-09-28T22:08:47Z</dcterms:created>
  <dcterms:modified xsi:type="dcterms:W3CDTF">2019-09-12T19:08:33Z</dcterms:modified>
</cp:coreProperties>
</file>