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1821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FF9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FFB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FF9E41"/>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FB8023"/>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 DOLOR 04</a:t>
            </a:r>
          </a:p>
          <a:p>
            <a:pPr algn="r" defTabSz="1219170">
              <a:spcBef>
                <a:spcPct val="20000"/>
              </a:spcBef>
              <a:defRPr/>
            </a:pPr>
            <a:endParaRPr lang="en-US" sz="200" b="1" dirty="0">
              <a:solidFill>
                <a:srgbClr val="E44A25"/>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CF3510"/>
                </a:solidFill>
                <a:latin typeface="Bernard MT Condensed" panose="02050806060905020404" pitchFamily="18" charset="0"/>
              </a:rPr>
              <a:t>LOREM IPSUM DOLOR 05</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FFB255"/>
                </a:solidFill>
                <a:latin typeface="Bernard MT Condensed" panose="02050806060905020404" pitchFamily="18" charset="0"/>
              </a:rPr>
              <a:t>LOREM IPSUM DOLOR 09</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830000"/>
                </a:solidFill>
                <a:latin typeface="Bernard MT Condensed" panose="02050806060905020404" pitchFamily="18" charset="0"/>
              </a:rPr>
              <a:t>LOREM IPSUM DOLOR 08</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 07</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6" name="Picture 35">
            <a:hlinkClick r:id="rId2"/>
            <a:extLst>
              <a:ext uri="{FF2B5EF4-FFF2-40B4-BE49-F238E27FC236}">
                <a16:creationId xmlns:a16="http://schemas.microsoft.com/office/drawing/2014/main" id="{F866AD67-7B24-42B8-8F33-77B89C99FD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2019-09-12T19:04:04Z</dcterms:modified>
</cp:coreProperties>
</file>