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1620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9D3A3148-88B8-4B63-B935-8F5F12D8869B}"/>
              </a:ext>
            </a:extLst>
          </p:cNvPr>
          <p:cNvSpPr>
            <a:spLocks noChangeAspect="1"/>
          </p:cNvSpPr>
          <p:nvPr/>
        </p:nvSpPr>
        <p:spPr>
          <a:xfrm rot="3600000">
            <a:off x="3631440" y="408433"/>
            <a:ext cx="2377440" cy="2801370"/>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4CC8EC"/>
          </a:solidFill>
          <a:ln>
            <a:noFill/>
          </a:ln>
          <a:effectLst>
            <a:outerShdw blurRad="50800" dist="38100" dir="18900000" algn="bl"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A83309DA-73A1-485B-BB63-062FBE9643FB}"/>
              </a:ext>
            </a:extLst>
          </p:cNvPr>
          <p:cNvSpPr>
            <a:spLocks noChangeAspect="1"/>
          </p:cNvSpPr>
          <p:nvPr/>
        </p:nvSpPr>
        <p:spPr>
          <a:xfrm rot="3600000">
            <a:off x="3700526" y="850395"/>
            <a:ext cx="2046489" cy="241140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7BE0BFD8-5BBF-4301-8571-755526471AF1}"/>
              </a:ext>
            </a:extLst>
          </p:cNvPr>
          <p:cNvSpPr>
            <a:spLocks noChangeAspect="1"/>
          </p:cNvSpPr>
          <p:nvPr/>
        </p:nvSpPr>
        <p:spPr>
          <a:xfrm rot="10800000">
            <a:off x="4162364" y="3374652"/>
            <a:ext cx="2377440" cy="2801370"/>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57CCC6"/>
          </a:solidFill>
          <a:ln>
            <a:noFill/>
          </a:ln>
          <a:effectLst>
            <a:outerShdw blurRad="50800" dist="38100" dir="2700000" algn="tl"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D5B7CCD2-C644-48E5-B081-5BF0D70DAC2B}"/>
              </a:ext>
            </a:extLst>
          </p:cNvPr>
          <p:cNvSpPr>
            <a:spLocks noChangeAspect="1"/>
          </p:cNvSpPr>
          <p:nvPr/>
        </p:nvSpPr>
        <p:spPr>
          <a:xfrm rot="10800000">
            <a:off x="4162142" y="3362667"/>
            <a:ext cx="2046489" cy="241140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1455F873-CBD1-4D65-A292-5E20ECEA1801}"/>
              </a:ext>
            </a:extLst>
          </p:cNvPr>
          <p:cNvSpPr>
            <a:spLocks noChangeAspect="1"/>
          </p:cNvSpPr>
          <p:nvPr/>
        </p:nvSpPr>
        <p:spPr>
          <a:xfrm rot="18012770">
            <a:off x="1300381" y="2399927"/>
            <a:ext cx="2377440" cy="2801370"/>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60DCFF"/>
          </a:solidFill>
          <a:ln>
            <a:noFill/>
          </a:ln>
          <a:effectLst>
            <a:outerShdw blurRad="50800" dist="38100" dir="10800000" algn="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4741137A-2209-4ACA-8D5D-61995F5A65C5}"/>
              </a:ext>
            </a:extLst>
          </p:cNvPr>
          <p:cNvSpPr>
            <a:spLocks noChangeAspect="1"/>
          </p:cNvSpPr>
          <p:nvPr/>
        </p:nvSpPr>
        <p:spPr>
          <a:xfrm rot="18012770">
            <a:off x="1728089" y="2555867"/>
            <a:ext cx="2046489" cy="241140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50800" dist="38100" dir="10800000" algn="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453A6015-E5F8-47B1-B486-FF791455E7CF}"/>
              </a:ext>
            </a:extLst>
          </p:cNvPr>
          <p:cNvSpPr>
            <a:spLocks noChangeAspect="1"/>
          </p:cNvSpPr>
          <p:nvPr/>
        </p:nvSpPr>
        <p:spPr>
          <a:xfrm>
            <a:off x="1579951" y="361426"/>
            <a:ext cx="2651760" cy="3124606"/>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FF7467"/>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B846B58D-73E0-4385-A642-F27CDBFED16B}"/>
              </a:ext>
            </a:extLst>
          </p:cNvPr>
          <p:cNvSpPr>
            <a:spLocks noChangeAspect="1"/>
          </p:cNvSpPr>
          <p:nvPr/>
        </p:nvSpPr>
        <p:spPr>
          <a:xfrm>
            <a:off x="1949087" y="809332"/>
            <a:ext cx="2282624" cy="268964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A3CA12D-5660-4AD9-9733-553CC82B8394}"/>
              </a:ext>
            </a:extLst>
          </p:cNvPr>
          <p:cNvSpPr>
            <a:spLocks noChangeAspect="1"/>
          </p:cNvSpPr>
          <p:nvPr/>
        </p:nvSpPr>
        <p:spPr>
          <a:xfrm rot="7165001">
            <a:off x="4929203" y="1544205"/>
            <a:ext cx="2651760" cy="3124606"/>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F4C956"/>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9A8885B6-45C5-464B-A1AF-734B54883425}"/>
              </a:ext>
            </a:extLst>
          </p:cNvPr>
          <p:cNvSpPr>
            <a:spLocks noChangeAspect="1"/>
          </p:cNvSpPr>
          <p:nvPr/>
        </p:nvSpPr>
        <p:spPr>
          <a:xfrm rot="7165001">
            <a:off x="4822401" y="1809280"/>
            <a:ext cx="2282624" cy="268964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6DE2DBD-4910-474B-A715-7C6330BC5C0F}"/>
              </a:ext>
            </a:extLst>
          </p:cNvPr>
          <p:cNvSpPr>
            <a:spLocks noChangeAspect="1"/>
          </p:cNvSpPr>
          <p:nvPr/>
        </p:nvSpPr>
        <p:spPr>
          <a:xfrm rot="14439509">
            <a:off x="2162642" y="3864361"/>
            <a:ext cx="2651760" cy="3124606"/>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FF9285"/>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38140ED-A1A7-45AD-8445-FF9C3C491EAE}"/>
              </a:ext>
            </a:extLst>
          </p:cNvPr>
          <p:cNvSpPr>
            <a:spLocks noChangeAspect="1"/>
          </p:cNvSpPr>
          <p:nvPr/>
        </p:nvSpPr>
        <p:spPr>
          <a:xfrm rot="14439509">
            <a:off x="2457635" y="3808037"/>
            <a:ext cx="2282624" cy="268964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BA52B473-8C0C-4ABB-8B88-AE5C3ACFB885}"/>
              </a:ext>
            </a:extLst>
          </p:cNvPr>
          <p:cNvSpPr>
            <a:spLocks noChangeAspect="1"/>
          </p:cNvSpPr>
          <p:nvPr/>
        </p:nvSpPr>
        <p:spPr>
          <a:xfrm>
            <a:off x="3542310" y="2799164"/>
            <a:ext cx="1371600" cy="1371600"/>
          </a:xfrm>
          <a:prstGeom prst="ellipse">
            <a:avLst/>
          </a:prstGeom>
          <a:blipFill>
            <a:blip r:embed="rId2"/>
            <a:stretch>
              <a:fillRect/>
            </a:stretch>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slop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141015AD-79A0-4711-8FD8-E78D7ADE95BA}"/>
              </a:ext>
            </a:extLst>
          </p:cNvPr>
          <p:cNvSpPr txBox="1"/>
          <p:nvPr/>
        </p:nvSpPr>
        <p:spPr>
          <a:xfrm>
            <a:off x="7580156" y="1713263"/>
            <a:ext cx="4355411" cy="4462760"/>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a:t>
            </a:r>
          </a:p>
          <a:p>
            <a:r>
              <a:rPr lang="en-US" sz="4400" b="1" dirty="0">
                <a:solidFill>
                  <a:schemeClr val="bg1">
                    <a:lumMod val="85000"/>
                  </a:schemeClr>
                </a:solidFill>
                <a:latin typeface="Candara" panose="020E0502030303020204" pitchFamily="34" charset="0"/>
              </a:rPr>
              <a:t>72%</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600" dirty="0">
              <a:solidFill>
                <a:schemeClr val="bg1"/>
              </a:solidFill>
              <a:latin typeface="Candara" panose="020E0502030303020204" pitchFamily="34" charset="0"/>
            </a:endParaRPr>
          </a:p>
          <a:p>
            <a:r>
              <a:rPr lang="en-US" sz="4400" b="1" dirty="0">
                <a:solidFill>
                  <a:schemeClr val="bg1">
                    <a:lumMod val="85000"/>
                  </a:schemeClr>
                </a:solidFill>
                <a:latin typeface="Candara" panose="020E0502030303020204" pitchFamily="34" charset="0"/>
              </a:rPr>
              <a:t>28%</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1" name="TextBox 40">
            <a:extLst>
              <a:ext uri="{FF2B5EF4-FFF2-40B4-BE49-F238E27FC236}">
                <a16:creationId xmlns:a16="http://schemas.microsoft.com/office/drawing/2014/main" id="{C5EA7573-38CE-4425-9992-7A9B7144B272}"/>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42" name="Oval 41">
            <a:extLst>
              <a:ext uri="{FF2B5EF4-FFF2-40B4-BE49-F238E27FC236}">
                <a16:creationId xmlns:a16="http://schemas.microsoft.com/office/drawing/2014/main" id="{673B87BD-5DF1-4B31-AF21-0782F864D0EE}"/>
              </a:ext>
            </a:extLst>
          </p:cNvPr>
          <p:cNvSpPr>
            <a:spLocks noChangeAspect="1"/>
          </p:cNvSpPr>
          <p:nvPr/>
        </p:nvSpPr>
        <p:spPr>
          <a:xfrm>
            <a:off x="2174320" y="1846342"/>
            <a:ext cx="365760" cy="365760"/>
          </a:xfrm>
          <a:prstGeom prst="ellips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43" name="Oval 42">
            <a:extLst>
              <a:ext uri="{FF2B5EF4-FFF2-40B4-BE49-F238E27FC236}">
                <a16:creationId xmlns:a16="http://schemas.microsoft.com/office/drawing/2014/main" id="{789DD45C-C503-4C62-BA0C-1E2067F0BDE2}"/>
              </a:ext>
            </a:extLst>
          </p:cNvPr>
          <p:cNvSpPr>
            <a:spLocks noChangeAspect="1"/>
          </p:cNvSpPr>
          <p:nvPr/>
        </p:nvSpPr>
        <p:spPr>
          <a:xfrm>
            <a:off x="4305102" y="1259809"/>
            <a:ext cx="365760" cy="365760"/>
          </a:xfrm>
          <a:prstGeom prst="ellipse">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44" name="Oval 43">
            <a:extLst>
              <a:ext uri="{FF2B5EF4-FFF2-40B4-BE49-F238E27FC236}">
                <a16:creationId xmlns:a16="http://schemas.microsoft.com/office/drawing/2014/main" id="{9F21120A-073C-4AC7-AC03-28D25CCC7CF3}"/>
              </a:ext>
            </a:extLst>
          </p:cNvPr>
          <p:cNvSpPr>
            <a:spLocks noChangeAspect="1"/>
          </p:cNvSpPr>
          <p:nvPr/>
        </p:nvSpPr>
        <p:spPr>
          <a:xfrm>
            <a:off x="6264935" y="2378172"/>
            <a:ext cx="365760" cy="365760"/>
          </a:xfrm>
          <a:prstGeom prst="ellipse">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45" name="Oval 44">
            <a:extLst>
              <a:ext uri="{FF2B5EF4-FFF2-40B4-BE49-F238E27FC236}">
                <a16:creationId xmlns:a16="http://schemas.microsoft.com/office/drawing/2014/main" id="{A5C9263C-AF96-40E0-89BF-3B6048C1818D}"/>
              </a:ext>
            </a:extLst>
          </p:cNvPr>
          <p:cNvSpPr>
            <a:spLocks noChangeAspect="1"/>
          </p:cNvSpPr>
          <p:nvPr/>
        </p:nvSpPr>
        <p:spPr>
          <a:xfrm>
            <a:off x="5622182" y="4539578"/>
            <a:ext cx="365760" cy="365760"/>
          </a:xfrm>
          <a:prstGeom prst="ellipse">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46" name="Oval 45">
            <a:extLst>
              <a:ext uri="{FF2B5EF4-FFF2-40B4-BE49-F238E27FC236}">
                <a16:creationId xmlns:a16="http://schemas.microsoft.com/office/drawing/2014/main" id="{3C373A49-DBC5-492A-B788-A91F69C3FD56}"/>
              </a:ext>
            </a:extLst>
          </p:cNvPr>
          <p:cNvSpPr>
            <a:spLocks noChangeAspect="1"/>
          </p:cNvSpPr>
          <p:nvPr/>
        </p:nvSpPr>
        <p:spPr>
          <a:xfrm>
            <a:off x="3679536" y="5695512"/>
            <a:ext cx="365760" cy="365760"/>
          </a:xfrm>
          <a:prstGeom prst="ellipse">
            <a:avLst/>
          </a:pr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47" name="Oval 46">
            <a:extLst>
              <a:ext uri="{FF2B5EF4-FFF2-40B4-BE49-F238E27FC236}">
                <a16:creationId xmlns:a16="http://schemas.microsoft.com/office/drawing/2014/main" id="{990D404C-F4AE-41F3-B296-AE53180E0737}"/>
              </a:ext>
            </a:extLst>
          </p:cNvPr>
          <p:cNvSpPr>
            <a:spLocks noChangeAspect="1"/>
          </p:cNvSpPr>
          <p:nvPr/>
        </p:nvSpPr>
        <p:spPr>
          <a:xfrm>
            <a:off x="2123341" y="4055133"/>
            <a:ext cx="365760" cy="365760"/>
          </a:xfrm>
          <a:prstGeom prst="ellipse">
            <a:avLst/>
          </a:prstGeom>
          <a:solidFill>
            <a:srgbClr val="60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48" name="Text Box 10">
            <a:extLst>
              <a:ext uri="{FF2B5EF4-FFF2-40B4-BE49-F238E27FC236}">
                <a16:creationId xmlns:a16="http://schemas.microsoft.com/office/drawing/2014/main" id="{F2647241-EFC7-4FBF-889B-2A3444A5F5D7}"/>
              </a:ext>
            </a:extLst>
          </p:cNvPr>
          <p:cNvSpPr txBox="1">
            <a:spLocks noChangeArrowheads="1"/>
          </p:cNvSpPr>
          <p:nvPr/>
        </p:nvSpPr>
        <p:spPr bwMode="auto">
          <a:xfrm>
            <a:off x="2659395" y="1338953"/>
            <a:ext cx="1409361" cy="1169551"/>
          </a:xfrm>
          <a:prstGeom prst="rect">
            <a:avLst/>
          </a:prstGeom>
          <a:noFill/>
          <a:ln w="9525">
            <a:noFill/>
            <a:miter lim="800000"/>
            <a:headEnd/>
            <a:tailEnd/>
          </a:ln>
        </p:spPr>
        <p:txBody>
          <a:bodyPr wrap="square" lIns="60960" tIns="30480" rIns="60960" bIns="30480">
            <a:spAutoFit/>
          </a:bodyPr>
          <a:lstStyle/>
          <a:p>
            <a:pPr algn="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49" name="Text Box 10">
            <a:extLst>
              <a:ext uri="{FF2B5EF4-FFF2-40B4-BE49-F238E27FC236}">
                <a16:creationId xmlns:a16="http://schemas.microsoft.com/office/drawing/2014/main" id="{C1C72DAF-3065-4C41-9614-A8A5EEFA0E7D}"/>
              </a:ext>
            </a:extLst>
          </p:cNvPr>
          <p:cNvSpPr txBox="1">
            <a:spLocks noChangeArrowheads="1"/>
          </p:cNvSpPr>
          <p:nvPr/>
        </p:nvSpPr>
        <p:spPr bwMode="auto">
          <a:xfrm>
            <a:off x="4303327" y="1639908"/>
            <a:ext cx="1409361" cy="1169551"/>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0" name="Text Box 10">
            <a:extLst>
              <a:ext uri="{FF2B5EF4-FFF2-40B4-BE49-F238E27FC236}">
                <a16:creationId xmlns:a16="http://schemas.microsoft.com/office/drawing/2014/main" id="{203AA002-2A0B-44F0-8CDA-3F4C68CC8658}"/>
              </a:ext>
            </a:extLst>
          </p:cNvPr>
          <p:cNvSpPr txBox="1">
            <a:spLocks noChangeArrowheads="1"/>
          </p:cNvSpPr>
          <p:nvPr/>
        </p:nvSpPr>
        <p:spPr bwMode="auto">
          <a:xfrm>
            <a:off x="5314259" y="2903368"/>
            <a:ext cx="1409361" cy="1169551"/>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1" name="Text Box 10">
            <a:extLst>
              <a:ext uri="{FF2B5EF4-FFF2-40B4-BE49-F238E27FC236}">
                <a16:creationId xmlns:a16="http://schemas.microsoft.com/office/drawing/2014/main" id="{28B9F91C-7DE2-42B9-B4D1-56B45EF6EC03}"/>
              </a:ext>
            </a:extLst>
          </p:cNvPr>
          <p:cNvSpPr txBox="1">
            <a:spLocks noChangeArrowheads="1"/>
          </p:cNvSpPr>
          <p:nvPr/>
        </p:nvSpPr>
        <p:spPr bwMode="auto">
          <a:xfrm>
            <a:off x="4256330" y="4262618"/>
            <a:ext cx="1409361" cy="1169551"/>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2" name="Text Box 10">
            <a:extLst>
              <a:ext uri="{FF2B5EF4-FFF2-40B4-BE49-F238E27FC236}">
                <a16:creationId xmlns:a16="http://schemas.microsoft.com/office/drawing/2014/main" id="{DEEC7BCB-9C9F-4F86-9EC5-377A075BEDA0}"/>
              </a:ext>
            </a:extLst>
          </p:cNvPr>
          <p:cNvSpPr txBox="1">
            <a:spLocks noChangeArrowheads="1"/>
          </p:cNvSpPr>
          <p:nvPr/>
        </p:nvSpPr>
        <p:spPr bwMode="auto">
          <a:xfrm>
            <a:off x="2691741" y="4278419"/>
            <a:ext cx="1409361" cy="1169551"/>
          </a:xfrm>
          <a:prstGeom prst="rect">
            <a:avLst/>
          </a:prstGeom>
          <a:noFill/>
          <a:ln w="9525">
            <a:noFill/>
            <a:miter lim="800000"/>
            <a:headEnd/>
            <a:tailEnd/>
          </a:ln>
        </p:spPr>
        <p:txBody>
          <a:bodyPr wrap="square" lIns="60960" tIns="30480" rIns="60960" bIns="30480">
            <a:spAutoFit/>
          </a:bodyPr>
          <a:lstStyle/>
          <a:p>
            <a:pPr algn="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3" name="Text Box 10">
            <a:extLst>
              <a:ext uri="{FF2B5EF4-FFF2-40B4-BE49-F238E27FC236}">
                <a16:creationId xmlns:a16="http://schemas.microsoft.com/office/drawing/2014/main" id="{9813F36F-C1DA-4407-8306-267E2D8B2546}"/>
              </a:ext>
            </a:extLst>
          </p:cNvPr>
          <p:cNvSpPr txBox="1">
            <a:spLocks noChangeArrowheads="1"/>
          </p:cNvSpPr>
          <p:nvPr/>
        </p:nvSpPr>
        <p:spPr bwMode="auto">
          <a:xfrm>
            <a:off x="1977093" y="2879238"/>
            <a:ext cx="1409361" cy="1169551"/>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pic>
        <p:nvPicPr>
          <p:cNvPr id="30" name="Picture 29">
            <a:hlinkClick r:id="rId3"/>
            <a:extLst>
              <a:ext uri="{FF2B5EF4-FFF2-40B4-BE49-F238E27FC236}">
                <a16:creationId xmlns:a16="http://schemas.microsoft.com/office/drawing/2014/main" id="{3AB6631D-23F0-4774-9A75-4BC0768B916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6879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fade">
                                      <p:cBhvr>
                                        <p:cTn id="11" dur="1000"/>
                                        <p:tgtEl>
                                          <p:spTgt spid="40"/>
                                        </p:tgtEl>
                                      </p:cBhvr>
                                    </p:animEffect>
                                    <p:anim calcmode="lin" valueType="num">
                                      <p:cBhvr>
                                        <p:cTn id="12" dur="1000" fill="hold"/>
                                        <p:tgtEl>
                                          <p:spTgt spid="40"/>
                                        </p:tgtEl>
                                        <p:attrNameLst>
                                          <p:attrName>ppt_x</p:attrName>
                                        </p:attrNameLst>
                                      </p:cBhvr>
                                      <p:tavLst>
                                        <p:tav tm="0">
                                          <p:val>
                                            <p:strVal val="#ppt_x"/>
                                          </p:val>
                                        </p:tav>
                                        <p:tav tm="100000">
                                          <p:val>
                                            <p:strVal val="#ppt_x"/>
                                          </p:val>
                                        </p:tav>
                                      </p:tavLst>
                                    </p:anim>
                                    <p:anim calcmode="lin" valueType="num">
                                      <p:cBhvr>
                                        <p:cTn id="13" dur="1000" fill="hold"/>
                                        <p:tgtEl>
                                          <p:spTgt spid="4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500" fill="hold"/>
                                        <p:tgtEl>
                                          <p:spTgt spid="39"/>
                                        </p:tgtEl>
                                        <p:attrNameLst>
                                          <p:attrName>ppt_w</p:attrName>
                                        </p:attrNameLst>
                                      </p:cBhvr>
                                      <p:tavLst>
                                        <p:tav tm="0">
                                          <p:val>
                                            <p:fltVal val="0"/>
                                          </p:val>
                                        </p:tav>
                                        <p:tav tm="100000">
                                          <p:val>
                                            <p:strVal val="#ppt_w"/>
                                          </p:val>
                                        </p:tav>
                                      </p:tavLst>
                                    </p:anim>
                                    <p:anim calcmode="lin" valueType="num">
                                      <p:cBhvr>
                                        <p:cTn id="18" dur="500" fill="hold"/>
                                        <p:tgtEl>
                                          <p:spTgt spid="39"/>
                                        </p:tgtEl>
                                        <p:attrNameLst>
                                          <p:attrName>ppt_h</p:attrName>
                                        </p:attrNameLst>
                                      </p:cBhvr>
                                      <p:tavLst>
                                        <p:tav tm="0">
                                          <p:val>
                                            <p:fltVal val="0"/>
                                          </p:val>
                                        </p:tav>
                                        <p:tav tm="100000">
                                          <p:val>
                                            <p:strVal val="#ppt_h"/>
                                          </p:val>
                                        </p:tav>
                                      </p:tavLst>
                                    </p:anim>
                                    <p:animEffect transition="in" filter="fade">
                                      <p:cBhvr>
                                        <p:cTn id="19" dur="500"/>
                                        <p:tgtEl>
                                          <p:spTgt spid="39"/>
                                        </p:tgtEl>
                                      </p:cBhvr>
                                    </p:animEffect>
                                  </p:childTnLst>
                                </p:cTn>
                              </p:par>
                            </p:childTnLst>
                          </p:cTn>
                        </p:par>
                        <p:par>
                          <p:cTn id="20" fill="hold">
                            <p:stCondLst>
                              <p:cond delay="2000"/>
                            </p:stCondLst>
                            <p:childTnLst>
                              <p:par>
                                <p:cTn id="21" presetID="18" presetClass="entr" presetSubtype="9"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strips(upLeft)">
                                      <p:cBhvr>
                                        <p:cTn id="23" dur="1000"/>
                                        <p:tgtEl>
                                          <p:spTgt spid="20"/>
                                        </p:tgtEl>
                                      </p:cBhvr>
                                    </p:animEffect>
                                  </p:childTnLst>
                                </p:cTn>
                              </p:par>
                              <p:par>
                                <p:cTn id="24" presetID="18" presetClass="entr" presetSubtype="9"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strips(upLeft)">
                                      <p:cBhvr>
                                        <p:cTn id="26" dur="1000"/>
                                        <p:tgtEl>
                                          <p:spTgt spid="21"/>
                                        </p:tgtEl>
                                      </p:cBhvr>
                                    </p:animEffect>
                                  </p:childTnLst>
                                </p:cTn>
                              </p:par>
                              <p:par>
                                <p:cTn id="27" presetID="18" presetClass="entr" presetSubtype="9" fill="hold" grpId="0" nodeType="withEffect">
                                  <p:stCondLst>
                                    <p:cond delay="0"/>
                                  </p:stCondLst>
                                  <p:childTnLst>
                                    <p:set>
                                      <p:cBhvr>
                                        <p:cTn id="28" dur="1" fill="hold">
                                          <p:stCondLst>
                                            <p:cond delay="0"/>
                                          </p:stCondLst>
                                        </p:cTn>
                                        <p:tgtEl>
                                          <p:spTgt spid="42"/>
                                        </p:tgtEl>
                                        <p:attrNameLst>
                                          <p:attrName>style.visibility</p:attrName>
                                        </p:attrNameLst>
                                      </p:cBhvr>
                                      <p:to>
                                        <p:strVal val="visible"/>
                                      </p:to>
                                    </p:set>
                                    <p:animEffect transition="in" filter="strips(upLeft)">
                                      <p:cBhvr>
                                        <p:cTn id="29" dur="1000"/>
                                        <p:tgtEl>
                                          <p:spTgt spid="42"/>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48"/>
                                        </p:tgtEl>
                                        <p:attrNameLst>
                                          <p:attrName>style.visibility</p:attrName>
                                        </p:attrNameLst>
                                      </p:cBhvr>
                                      <p:to>
                                        <p:strVal val="visible"/>
                                      </p:to>
                                    </p:set>
                                    <p:animEffect transition="in" filter="wipe(left)">
                                      <p:cBhvr>
                                        <p:cTn id="33" dur="500"/>
                                        <p:tgtEl>
                                          <p:spTgt spid="48"/>
                                        </p:tgtEl>
                                      </p:cBhvr>
                                    </p:animEffect>
                                  </p:childTnLst>
                                </p:cTn>
                              </p:par>
                            </p:childTnLst>
                          </p:cTn>
                        </p:par>
                        <p:par>
                          <p:cTn id="34" fill="hold">
                            <p:stCondLst>
                              <p:cond delay="3500"/>
                            </p:stCondLst>
                            <p:childTnLst>
                              <p:par>
                                <p:cTn id="35" presetID="18" presetClass="entr" presetSubtype="3" fill="hold" grpId="0" nodeType="after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strips(upRight)">
                                      <p:cBhvr>
                                        <p:cTn id="37" dur="1000"/>
                                        <p:tgtEl>
                                          <p:spTgt spid="35"/>
                                        </p:tgtEl>
                                      </p:cBhvr>
                                    </p:animEffect>
                                  </p:childTnLst>
                                </p:cTn>
                              </p:par>
                              <p:par>
                                <p:cTn id="38" presetID="18" presetClass="entr" presetSubtype="3" fill="hold" grpId="0" nodeType="withEffect">
                                  <p:stCondLst>
                                    <p:cond delay="0"/>
                                  </p:stCondLst>
                                  <p:childTnLst>
                                    <p:set>
                                      <p:cBhvr>
                                        <p:cTn id="39" dur="1" fill="hold">
                                          <p:stCondLst>
                                            <p:cond delay="0"/>
                                          </p:stCondLst>
                                        </p:cTn>
                                        <p:tgtEl>
                                          <p:spTgt spid="43"/>
                                        </p:tgtEl>
                                        <p:attrNameLst>
                                          <p:attrName>style.visibility</p:attrName>
                                        </p:attrNameLst>
                                      </p:cBhvr>
                                      <p:to>
                                        <p:strVal val="visible"/>
                                      </p:to>
                                    </p:set>
                                    <p:animEffect transition="in" filter="strips(upRight)">
                                      <p:cBhvr>
                                        <p:cTn id="40" dur="1000"/>
                                        <p:tgtEl>
                                          <p:spTgt spid="43"/>
                                        </p:tgtEl>
                                      </p:cBhvr>
                                    </p:animEffect>
                                  </p:childTnLst>
                                </p:cTn>
                              </p:par>
                              <p:par>
                                <p:cTn id="41" presetID="18" presetClass="entr" presetSubtype="3"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strips(upRight)">
                                      <p:cBhvr>
                                        <p:cTn id="43" dur="1000"/>
                                        <p:tgtEl>
                                          <p:spTgt spid="34"/>
                                        </p:tgtEl>
                                      </p:cBhvr>
                                    </p:animEffect>
                                  </p:childTnLst>
                                </p:cTn>
                              </p:par>
                            </p:childTnLst>
                          </p:cTn>
                        </p:par>
                        <p:par>
                          <p:cTn id="44" fill="hold">
                            <p:stCondLst>
                              <p:cond delay="4500"/>
                            </p:stCondLst>
                            <p:childTnLst>
                              <p:par>
                                <p:cTn id="45" presetID="22" presetClass="entr" presetSubtype="8" fill="hold" grpId="0" nodeType="after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wipe(left)">
                                      <p:cBhvr>
                                        <p:cTn id="47" dur="500"/>
                                        <p:tgtEl>
                                          <p:spTgt spid="49"/>
                                        </p:tgtEl>
                                      </p:cBhvr>
                                    </p:animEffect>
                                  </p:childTnLst>
                                </p:cTn>
                              </p:par>
                            </p:childTnLst>
                          </p:cTn>
                        </p:par>
                        <p:par>
                          <p:cTn id="48" fill="hold">
                            <p:stCondLst>
                              <p:cond delay="5000"/>
                            </p:stCondLst>
                            <p:childTnLst>
                              <p:par>
                                <p:cTn id="49" presetID="18" presetClass="entr" presetSubtype="6" fill="hold" grpId="0"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strips(downRight)">
                                      <p:cBhvr>
                                        <p:cTn id="51" dur="1000"/>
                                        <p:tgtEl>
                                          <p:spTgt spid="26"/>
                                        </p:tgtEl>
                                      </p:cBhvr>
                                    </p:animEffect>
                                  </p:childTnLst>
                                </p:cTn>
                              </p:par>
                              <p:par>
                                <p:cTn id="52" presetID="18" presetClass="entr" presetSubtype="6" fill="hold" grpId="0" nodeType="with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strips(downRight)">
                                      <p:cBhvr>
                                        <p:cTn id="54" dur="1000"/>
                                        <p:tgtEl>
                                          <p:spTgt spid="44"/>
                                        </p:tgtEl>
                                      </p:cBhvr>
                                    </p:animEffect>
                                  </p:childTnLst>
                                </p:cTn>
                              </p:par>
                              <p:par>
                                <p:cTn id="55" presetID="18" presetClass="entr" presetSubtype="6"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strips(downRight)">
                                      <p:cBhvr>
                                        <p:cTn id="57" dur="1000"/>
                                        <p:tgtEl>
                                          <p:spTgt spid="25"/>
                                        </p:tgtEl>
                                      </p:cBhvr>
                                    </p:animEffect>
                                  </p:childTnLst>
                                </p:cTn>
                              </p:par>
                            </p:childTnLst>
                          </p:cTn>
                        </p:par>
                        <p:par>
                          <p:cTn id="58" fill="hold">
                            <p:stCondLst>
                              <p:cond delay="6000"/>
                            </p:stCondLst>
                            <p:childTnLst>
                              <p:par>
                                <p:cTn id="59" presetID="22" presetClass="entr" presetSubtype="8" fill="hold" grpId="0" nodeType="after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wipe(left)">
                                      <p:cBhvr>
                                        <p:cTn id="61" dur="500"/>
                                        <p:tgtEl>
                                          <p:spTgt spid="50"/>
                                        </p:tgtEl>
                                      </p:cBhvr>
                                    </p:animEffect>
                                  </p:childTnLst>
                                </p:cTn>
                              </p:par>
                            </p:childTnLst>
                          </p:cTn>
                        </p:par>
                        <p:par>
                          <p:cTn id="62" fill="hold">
                            <p:stCondLst>
                              <p:cond delay="6500"/>
                            </p:stCondLst>
                            <p:childTnLst>
                              <p:par>
                                <p:cTn id="63" presetID="18" presetClass="entr" presetSubtype="6" fill="hold" grpId="0" nodeType="afterEffect">
                                  <p:stCondLst>
                                    <p:cond delay="0"/>
                                  </p:stCondLst>
                                  <p:childTnLst>
                                    <p:set>
                                      <p:cBhvr>
                                        <p:cTn id="64" dur="1" fill="hold">
                                          <p:stCondLst>
                                            <p:cond delay="0"/>
                                          </p:stCondLst>
                                        </p:cTn>
                                        <p:tgtEl>
                                          <p:spTgt spid="38"/>
                                        </p:tgtEl>
                                        <p:attrNameLst>
                                          <p:attrName>style.visibility</p:attrName>
                                        </p:attrNameLst>
                                      </p:cBhvr>
                                      <p:to>
                                        <p:strVal val="visible"/>
                                      </p:to>
                                    </p:set>
                                    <p:animEffect transition="in" filter="strips(downRight)">
                                      <p:cBhvr>
                                        <p:cTn id="65" dur="1000"/>
                                        <p:tgtEl>
                                          <p:spTgt spid="38"/>
                                        </p:tgtEl>
                                      </p:cBhvr>
                                    </p:animEffect>
                                  </p:childTnLst>
                                </p:cTn>
                              </p:par>
                              <p:par>
                                <p:cTn id="66" presetID="18" presetClass="entr" presetSubtype="6" fill="hold" grpId="0" nodeType="withEffect">
                                  <p:stCondLst>
                                    <p:cond delay="0"/>
                                  </p:stCondLst>
                                  <p:childTnLst>
                                    <p:set>
                                      <p:cBhvr>
                                        <p:cTn id="67" dur="1" fill="hold">
                                          <p:stCondLst>
                                            <p:cond delay="0"/>
                                          </p:stCondLst>
                                        </p:cTn>
                                        <p:tgtEl>
                                          <p:spTgt spid="45"/>
                                        </p:tgtEl>
                                        <p:attrNameLst>
                                          <p:attrName>style.visibility</p:attrName>
                                        </p:attrNameLst>
                                      </p:cBhvr>
                                      <p:to>
                                        <p:strVal val="visible"/>
                                      </p:to>
                                    </p:set>
                                    <p:animEffect transition="in" filter="strips(downRight)">
                                      <p:cBhvr>
                                        <p:cTn id="68" dur="1000"/>
                                        <p:tgtEl>
                                          <p:spTgt spid="45"/>
                                        </p:tgtEl>
                                      </p:cBhvr>
                                    </p:animEffect>
                                  </p:childTnLst>
                                </p:cTn>
                              </p:par>
                              <p:par>
                                <p:cTn id="69" presetID="18" presetClass="entr" presetSubtype="6" fill="hold" grpId="0" nodeType="with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strips(downRight)">
                                      <p:cBhvr>
                                        <p:cTn id="71" dur="1000"/>
                                        <p:tgtEl>
                                          <p:spTgt spid="37"/>
                                        </p:tgtEl>
                                      </p:cBhvr>
                                    </p:animEffect>
                                  </p:childTnLst>
                                </p:cTn>
                              </p:par>
                            </p:childTnLst>
                          </p:cTn>
                        </p:par>
                        <p:par>
                          <p:cTn id="72" fill="hold">
                            <p:stCondLst>
                              <p:cond delay="7500"/>
                            </p:stCondLst>
                            <p:childTnLst>
                              <p:par>
                                <p:cTn id="73" presetID="22" presetClass="entr" presetSubtype="8" fill="hold" grpId="0" nodeType="afterEffect">
                                  <p:stCondLst>
                                    <p:cond delay="0"/>
                                  </p:stCondLst>
                                  <p:childTnLst>
                                    <p:set>
                                      <p:cBhvr>
                                        <p:cTn id="74" dur="1" fill="hold">
                                          <p:stCondLst>
                                            <p:cond delay="0"/>
                                          </p:stCondLst>
                                        </p:cTn>
                                        <p:tgtEl>
                                          <p:spTgt spid="51"/>
                                        </p:tgtEl>
                                        <p:attrNameLst>
                                          <p:attrName>style.visibility</p:attrName>
                                        </p:attrNameLst>
                                      </p:cBhvr>
                                      <p:to>
                                        <p:strVal val="visible"/>
                                      </p:to>
                                    </p:set>
                                    <p:animEffect transition="in" filter="wipe(left)">
                                      <p:cBhvr>
                                        <p:cTn id="75" dur="500"/>
                                        <p:tgtEl>
                                          <p:spTgt spid="51"/>
                                        </p:tgtEl>
                                      </p:cBhvr>
                                    </p:animEffect>
                                  </p:childTnLst>
                                </p:cTn>
                              </p:par>
                            </p:childTnLst>
                          </p:cTn>
                        </p:par>
                        <p:par>
                          <p:cTn id="76" fill="hold">
                            <p:stCondLst>
                              <p:cond delay="8000"/>
                            </p:stCondLst>
                            <p:childTnLst>
                              <p:par>
                                <p:cTn id="77" presetID="18" presetClass="entr" presetSubtype="12" fill="hold" grpId="0" nodeType="afterEffect">
                                  <p:stCondLst>
                                    <p:cond delay="0"/>
                                  </p:stCondLst>
                                  <p:childTnLst>
                                    <p:set>
                                      <p:cBhvr>
                                        <p:cTn id="78" dur="1" fill="hold">
                                          <p:stCondLst>
                                            <p:cond delay="0"/>
                                          </p:stCondLst>
                                        </p:cTn>
                                        <p:tgtEl>
                                          <p:spTgt spid="29"/>
                                        </p:tgtEl>
                                        <p:attrNameLst>
                                          <p:attrName>style.visibility</p:attrName>
                                        </p:attrNameLst>
                                      </p:cBhvr>
                                      <p:to>
                                        <p:strVal val="visible"/>
                                      </p:to>
                                    </p:set>
                                    <p:animEffect transition="in" filter="strips(downLeft)">
                                      <p:cBhvr>
                                        <p:cTn id="79" dur="1000"/>
                                        <p:tgtEl>
                                          <p:spTgt spid="29"/>
                                        </p:tgtEl>
                                      </p:cBhvr>
                                    </p:animEffect>
                                  </p:childTnLst>
                                </p:cTn>
                              </p:par>
                              <p:par>
                                <p:cTn id="80" presetID="18" presetClass="entr" presetSubtype="12"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strips(downLeft)">
                                      <p:cBhvr>
                                        <p:cTn id="82" dur="1000"/>
                                        <p:tgtEl>
                                          <p:spTgt spid="28"/>
                                        </p:tgtEl>
                                      </p:cBhvr>
                                    </p:animEffect>
                                  </p:childTnLst>
                                </p:cTn>
                              </p:par>
                              <p:par>
                                <p:cTn id="83" presetID="18" presetClass="entr" presetSubtype="12" fill="hold" grpId="0" nodeType="withEffect">
                                  <p:stCondLst>
                                    <p:cond delay="0"/>
                                  </p:stCondLst>
                                  <p:childTnLst>
                                    <p:set>
                                      <p:cBhvr>
                                        <p:cTn id="84" dur="1" fill="hold">
                                          <p:stCondLst>
                                            <p:cond delay="0"/>
                                          </p:stCondLst>
                                        </p:cTn>
                                        <p:tgtEl>
                                          <p:spTgt spid="46"/>
                                        </p:tgtEl>
                                        <p:attrNameLst>
                                          <p:attrName>style.visibility</p:attrName>
                                        </p:attrNameLst>
                                      </p:cBhvr>
                                      <p:to>
                                        <p:strVal val="visible"/>
                                      </p:to>
                                    </p:set>
                                    <p:animEffect transition="in" filter="strips(downLeft)">
                                      <p:cBhvr>
                                        <p:cTn id="85" dur="1000"/>
                                        <p:tgtEl>
                                          <p:spTgt spid="46"/>
                                        </p:tgtEl>
                                      </p:cBhvr>
                                    </p:animEffect>
                                  </p:childTnLst>
                                </p:cTn>
                              </p:par>
                            </p:childTnLst>
                          </p:cTn>
                        </p:par>
                        <p:par>
                          <p:cTn id="86" fill="hold">
                            <p:stCondLst>
                              <p:cond delay="9000"/>
                            </p:stCondLst>
                            <p:childTnLst>
                              <p:par>
                                <p:cTn id="87" presetID="22" presetClass="entr" presetSubtype="8" fill="hold" grpId="0" nodeType="afterEffect">
                                  <p:stCondLst>
                                    <p:cond delay="0"/>
                                  </p:stCondLst>
                                  <p:childTnLst>
                                    <p:set>
                                      <p:cBhvr>
                                        <p:cTn id="88" dur="1" fill="hold">
                                          <p:stCondLst>
                                            <p:cond delay="0"/>
                                          </p:stCondLst>
                                        </p:cTn>
                                        <p:tgtEl>
                                          <p:spTgt spid="52"/>
                                        </p:tgtEl>
                                        <p:attrNameLst>
                                          <p:attrName>style.visibility</p:attrName>
                                        </p:attrNameLst>
                                      </p:cBhvr>
                                      <p:to>
                                        <p:strVal val="visible"/>
                                      </p:to>
                                    </p:set>
                                    <p:animEffect transition="in" filter="wipe(left)">
                                      <p:cBhvr>
                                        <p:cTn id="89" dur="500"/>
                                        <p:tgtEl>
                                          <p:spTgt spid="52"/>
                                        </p:tgtEl>
                                      </p:cBhvr>
                                    </p:animEffect>
                                  </p:childTnLst>
                                </p:cTn>
                              </p:par>
                            </p:childTnLst>
                          </p:cTn>
                        </p:par>
                        <p:par>
                          <p:cTn id="90" fill="hold">
                            <p:stCondLst>
                              <p:cond delay="9500"/>
                            </p:stCondLst>
                            <p:childTnLst>
                              <p:par>
                                <p:cTn id="91" presetID="18" presetClass="entr" presetSubtype="9" fill="hold" grpId="0" nodeType="afterEffect">
                                  <p:stCondLst>
                                    <p:cond delay="0"/>
                                  </p:stCondLst>
                                  <p:childTnLst>
                                    <p:set>
                                      <p:cBhvr>
                                        <p:cTn id="92" dur="1" fill="hold">
                                          <p:stCondLst>
                                            <p:cond delay="0"/>
                                          </p:stCondLst>
                                        </p:cTn>
                                        <p:tgtEl>
                                          <p:spTgt spid="32"/>
                                        </p:tgtEl>
                                        <p:attrNameLst>
                                          <p:attrName>style.visibility</p:attrName>
                                        </p:attrNameLst>
                                      </p:cBhvr>
                                      <p:to>
                                        <p:strVal val="visible"/>
                                      </p:to>
                                    </p:set>
                                    <p:animEffect transition="in" filter="strips(upLeft)">
                                      <p:cBhvr>
                                        <p:cTn id="93" dur="1000"/>
                                        <p:tgtEl>
                                          <p:spTgt spid="32"/>
                                        </p:tgtEl>
                                      </p:cBhvr>
                                    </p:animEffect>
                                  </p:childTnLst>
                                </p:cTn>
                              </p:par>
                              <p:par>
                                <p:cTn id="94" presetID="18" presetClass="entr" presetSubtype="9" fill="hold" grpId="0" nodeType="withEffect">
                                  <p:stCondLst>
                                    <p:cond delay="0"/>
                                  </p:stCondLst>
                                  <p:childTnLst>
                                    <p:set>
                                      <p:cBhvr>
                                        <p:cTn id="95" dur="1" fill="hold">
                                          <p:stCondLst>
                                            <p:cond delay="0"/>
                                          </p:stCondLst>
                                        </p:cTn>
                                        <p:tgtEl>
                                          <p:spTgt spid="47"/>
                                        </p:tgtEl>
                                        <p:attrNameLst>
                                          <p:attrName>style.visibility</p:attrName>
                                        </p:attrNameLst>
                                      </p:cBhvr>
                                      <p:to>
                                        <p:strVal val="visible"/>
                                      </p:to>
                                    </p:set>
                                    <p:animEffect transition="in" filter="strips(upLeft)">
                                      <p:cBhvr>
                                        <p:cTn id="96" dur="1000"/>
                                        <p:tgtEl>
                                          <p:spTgt spid="47"/>
                                        </p:tgtEl>
                                      </p:cBhvr>
                                    </p:animEffect>
                                  </p:childTnLst>
                                </p:cTn>
                              </p:par>
                              <p:par>
                                <p:cTn id="97" presetID="18" presetClass="entr" presetSubtype="9"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Effect transition="in" filter="strips(upLeft)">
                                      <p:cBhvr>
                                        <p:cTn id="99"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7" grpId="0" animBg="1"/>
      <p:bldP spid="38" grpId="0" animBg="1"/>
      <p:bldP spid="31" grpId="0" animBg="1"/>
      <p:bldP spid="32" grpId="0" animBg="1"/>
      <p:bldP spid="20" grpId="0" animBg="1"/>
      <p:bldP spid="21" grpId="0" animBg="1"/>
      <p:bldP spid="25" grpId="0" animBg="1"/>
      <p:bldP spid="26" grpId="0" animBg="1"/>
      <p:bldP spid="28" grpId="0" animBg="1"/>
      <p:bldP spid="29" grpId="0" animBg="1"/>
      <p:bldP spid="39" grpId="0" animBg="1"/>
      <p:bldP spid="40" grpId="0"/>
      <p:bldP spid="41" grpId="0"/>
      <p:bldP spid="42" grpId="0" animBg="1"/>
      <p:bldP spid="43" grpId="0" animBg="1"/>
      <p:bldP spid="44" grpId="0" animBg="1"/>
      <p:bldP spid="45" grpId="0" animBg="1"/>
      <p:bldP spid="46" grpId="0" animBg="1"/>
      <p:bldP spid="47" grpId="0" animBg="1"/>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1408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2018-02-24T22:32:59Z</dcterms:modified>
</cp:coreProperties>
</file>