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175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FB8023"/>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FB802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A10700"/>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E76C0F"/>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BF2500"/>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E44A25"/>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CF3510"/>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pic>
        <p:nvPicPr>
          <p:cNvPr id="38" name="Picture 37">
            <a:hlinkClick r:id="rId2"/>
            <a:extLst>
              <a:ext uri="{FF2B5EF4-FFF2-40B4-BE49-F238E27FC236}">
                <a16:creationId xmlns:a16="http://schemas.microsoft.com/office/drawing/2014/main" id="{3817EF3E-E4C2-49E4-9E4E-0CCEE4F0D0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2019-09-12T19:01:34Z</dcterms:modified>
</cp:coreProperties>
</file>