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 Box 10"/>
          <p:cNvSpPr txBox="1">
            <a:spLocks noChangeArrowheads="1"/>
          </p:cNvSpPr>
          <p:nvPr/>
        </p:nvSpPr>
        <p:spPr bwMode="auto">
          <a:xfrm>
            <a:off x="7320712" y="1545092"/>
            <a:ext cx="3108960" cy="115108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FB8023"/>
                </a:solidFill>
                <a:latin typeface="Bernard MT Condensed" panose="02050806060905020404" pitchFamily="18" charset="0"/>
              </a:rPr>
              <a:t>LOREM IPSUM</a:t>
            </a:r>
          </a:p>
          <a:p>
            <a:pPr defTabSz="1219170">
              <a:spcBef>
                <a:spcPct val="20000"/>
              </a:spcBef>
              <a:defRPr/>
            </a:pPr>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1300" b="1" dirty="0">
              <a:solidFill>
                <a:schemeClr val="bg1"/>
              </a:solidFill>
              <a:latin typeface="Candara" panose="020E0502030303020204" pitchFamily="34" charset="0"/>
            </a:endParaRPr>
          </a:p>
        </p:txBody>
      </p:sp>
      <p:grpSp>
        <p:nvGrpSpPr>
          <p:cNvPr id="54" name="Group 53"/>
          <p:cNvGrpSpPr/>
          <p:nvPr/>
        </p:nvGrpSpPr>
        <p:grpSpPr>
          <a:xfrm>
            <a:off x="6687934" y="1635403"/>
            <a:ext cx="548640" cy="548640"/>
            <a:chOff x="8093534" y="1164886"/>
            <a:chExt cx="548640" cy="548640"/>
          </a:xfrm>
        </p:grpSpPr>
        <p:sp>
          <p:nvSpPr>
            <p:cNvPr id="55" name="Oval 54"/>
            <p:cNvSpPr>
              <a:spLocks noChangeAspect="1"/>
            </p:cNvSpPr>
            <p:nvPr/>
          </p:nvSpPr>
          <p:spPr>
            <a:xfrm>
              <a:off x="8093534" y="1164886"/>
              <a:ext cx="548640" cy="548640"/>
            </a:xfrm>
            <a:prstGeom prst="ellipse">
              <a:avLst/>
            </a:prstGeom>
            <a:solidFill>
              <a:srgbClr val="FB802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7320712" y="3383524"/>
            <a:ext cx="3108960" cy="115108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p>
          <a:p>
            <a:pPr defTabSz="1219170">
              <a:spcBef>
                <a:spcPct val="20000"/>
              </a:spcBef>
              <a:defRPr/>
            </a:pPr>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1300" b="1" dirty="0">
              <a:solidFill>
                <a:schemeClr val="bg1"/>
              </a:solidFill>
              <a:latin typeface="Candara" panose="020E0502030303020204" pitchFamily="34" charset="0"/>
            </a:endParaRPr>
          </a:p>
        </p:txBody>
      </p:sp>
      <p:sp>
        <p:nvSpPr>
          <p:cNvPr id="58" name="Text Box 10"/>
          <p:cNvSpPr txBox="1">
            <a:spLocks noChangeArrowheads="1"/>
          </p:cNvSpPr>
          <p:nvPr/>
        </p:nvSpPr>
        <p:spPr bwMode="auto">
          <a:xfrm>
            <a:off x="7320712" y="5221956"/>
            <a:ext cx="3108960" cy="107721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1300" b="1" dirty="0">
              <a:solidFill>
                <a:schemeClr val="bg1"/>
              </a:solidFill>
              <a:latin typeface="Candara" panose="020E0502030303020204" pitchFamily="34" charset="0"/>
            </a:endParaRPr>
          </a:p>
        </p:txBody>
      </p:sp>
      <p:grpSp>
        <p:nvGrpSpPr>
          <p:cNvPr id="59" name="Group 58"/>
          <p:cNvGrpSpPr/>
          <p:nvPr/>
        </p:nvGrpSpPr>
        <p:grpSpPr>
          <a:xfrm>
            <a:off x="6687934" y="3473835"/>
            <a:ext cx="548640" cy="548640"/>
            <a:chOff x="8093534" y="3003318"/>
            <a:chExt cx="548640" cy="548640"/>
          </a:xfrm>
        </p:grpSpPr>
        <p:sp>
          <p:nvSpPr>
            <p:cNvPr id="60" name="Oval 59"/>
            <p:cNvSpPr>
              <a:spLocks noChangeAspect="1"/>
            </p:cNvSpPr>
            <p:nvPr/>
          </p:nvSpPr>
          <p:spPr>
            <a:xfrm>
              <a:off x="8093534" y="3003318"/>
              <a:ext cx="548640" cy="548640"/>
            </a:xfrm>
            <a:prstGeom prst="ellipse">
              <a:avLst/>
            </a:prstGeom>
            <a:solidFill>
              <a:srgbClr val="E44A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1"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62" name="Group 61"/>
          <p:cNvGrpSpPr/>
          <p:nvPr/>
        </p:nvGrpSpPr>
        <p:grpSpPr>
          <a:xfrm>
            <a:off x="6687934" y="5312267"/>
            <a:ext cx="548640" cy="548640"/>
            <a:chOff x="8093534" y="4841750"/>
            <a:chExt cx="548640" cy="548640"/>
          </a:xfrm>
        </p:grpSpPr>
        <p:sp>
          <p:nvSpPr>
            <p:cNvPr id="63" name="Oval 62"/>
            <p:cNvSpPr>
              <a:spLocks noChangeAspect="1"/>
            </p:cNvSpPr>
            <p:nvPr/>
          </p:nvSpPr>
          <p:spPr>
            <a:xfrm>
              <a:off x="8093534" y="4841750"/>
              <a:ext cx="548640" cy="548640"/>
            </a:xfrm>
            <a:prstGeom prst="ellipse">
              <a:avLst/>
            </a:prstGeom>
            <a:solidFill>
              <a:srgbClr val="BF250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pic>
        <p:nvPicPr>
          <p:cNvPr id="3" name="Picture 2">
            <a:extLst>
              <a:ext uri="{FF2B5EF4-FFF2-40B4-BE49-F238E27FC236}">
                <a16:creationId xmlns:a16="http://schemas.microsoft.com/office/drawing/2014/main" id="{1CCBFDC4-8B26-4C4A-B46A-C056B8464E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66" y="1746250"/>
            <a:ext cx="5303520" cy="5906545"/>
          </a:xfrm>
          <a:prstGeom prst="rect">
            <a:avLst/>
          </a:prstGeom>
        </p:spPr>
      </p:pic>
      <p:sp>
        <p:nvSpPr>
          <p:cNvPr id="52" name="Freeform 51"/>
          <p:cNvSpPr>
            <a:spLocks noChangeAspect="1"/>
          </p:cNvSpPr>
          <p:nvPr/>
        </p:nvSpPr>
        <p:spPr>
          <a:xfrm rot="16200000">
            <a:off x="2377440" y="2271653"/>
            <a:ext cx="2560320" cy="2404364"/>
          </a:xfrm>
          <a:custGeom>
            <a:avLst/>
            <a:gdLst>
              <a:gd name="connsiteX0" fmla="*/ 2949982 w 2949982"/>
              <a:gd name="connsiteY0" fmla="*/ 1418948 h 2770291"/>
              <a:gd name="connsiteX1" fmla="*/ 2640860 w 2949982"/>
              <a:gd name="connsiteY1" fmla="*/ 2770291 h 2770291"/>
              <a:gd name="connsiteX2" fmla="*/ 0 w 2949982"/>
              <a:gd name="connsiteY2" fmla="*/ 1365834 h 2770291"/>
              <a:gd name="connsiteX3" fmla="*/ 408221 w 2949982"/>
              <a:gd name="connsiteY3" fmla="*/ 0 h 2770291"/>
            </a:gdLst>
            <a:ahLst/>
            <a:cxnLst>
              <a:cxn ang="0">
                <a:pos x="connsiteX0" y="connsiteY0"/>
              </a:cxn>
              <a:cxn ang="0">
                <a:pos x="connsiteX1" y="connsiteY1"/>
              </a:cxn>
              <a:cxn ang="0">
                <a:pos x="connsiteX2" y="connsiteY2"/>
              </a:cxn>
              <a:cxn ang="0">
                <a:pos x="connsiteX3" y="connsiteY3"/>
              </a:cxn>
            </a:cxnLst>
            <a:rect l="l" t="t" r="r" b="b"/>
            <a:pathLst>
              <a:path w="2949982" h="2770291">
                <a:moveTo>
                  <a:pt x="2949982" y="1418948"/>
                </a:moveTo>
                <a:lnTo>
                  <a:pt x="2640860" y="2770291"/>
                </a:lnTo>
                <a:lnTo>
                  <a:pt x="0" y="1365834"/>
                </a:lnTo>
                <a:lnTo>
                  <a:pt x="408221" y="0"/>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6AE2B04-15CD-446F-B3BC-F9691E6BCD3C}"/>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17" name="Picture 16">
            <a:hlinkClick r:id="rId4"/>
            <a:extLst>
              <a:ext uri="{FF2B5EF4-FFF2-40B4-BE49-F238E27FC236}">
                <a16:creationId xmlns:a16="http://schemas.microsoft.com/office/drawing/2014/main" id="{09855923-B165-4147-A5E5-4283EC73EF9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712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dissolve">
                                      <p:cBhvr>
                                        <p:cTn id="17" dur="1000"/>
                                        <p:tgtEl>
                                          <p:spTgt spid="52"/>
                                        </p:tgtEl>
                                      </p:cBhvr>
                                    </p:animEffect>
                                  </p:childTnLst>
                                </p:cTn>
                              </p:par>
                            </p:childTnLst>
                          </p:cTn>
                        </p:par>
                        <p:par>
                          <p:cTn id="18" fill="hold">
                            <p:stCondLst>
                              <p:cond delay="3000"/>
                            </p:stCondLst>
                            <p:childTnLst>
                              <p:par>
                                <p:cTn id="19" presetID="23" presetClass="entr" presetSubtype="528"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 calcmode="lin" valueType="num">
                                      <p:cBhvr>
                                        <p:cTn id="23" dur="500" fill="hold"/>
                                        <p:tgtEl>
                                          <p:spTgt spid="54"/>
                                        </p:tgtEl>
                                        <p:attrNameLst>
                                          <p:attrName>ppt_x</p:attrName>
                                        </p:attrNameLst>
                                      </p:cBhvr>
                                      <p:tavLst>
                                        <p:tav tm="0">
                                          <p:val>
                                            <p:fltVal val="0.5"/>
                                          </p:val>
                                        </p:tav>
                                        <p:tav tm="100000">
                                          <p:val>
                                            <p:strVal val="#ppt_x"/>
                                          </p:val>
                                        </p:tav>
                                      </p:tavLst>
                                    </p:anim>
                                    <p:anim calcmode="lin" valueType="num">
                                      <p:cBhvr>
                                        <p:cTn id="24" dur="500" fill="hold"/>
                                        <p:tgtEl>
                                          <p:spTgt spid="54"/>
                                        </p:tgtEl>
                                        <p:attrNameLst>
                                          <p:attrName>ppt_y</p:attrName>
                                        </p:attrNameLst>
                                      </p:cBhvr>
                                      <p:tavLst>
                                        <p:tav tm="0">
                                          <p:val>
                                            <p:fltVal val="0.5"/>
                                          </p:val>
                                        </p:tav>
                                        <p:tav tm="100000">
                                          <p:val>
                                            <p:strVal val="#ppt_y"/>
                                          </p:val>
                                        </p:tav>
                                      </p:tavLst>
                                    </p:anim>
                                  </p:childTnLst>
                                </p:cTn>
                              </p:par>
                            </p:childTnLst>
                          </p:cTn>
                        </p:par>
                        <p:par>
                          <p:cTn id="25" fill="hold">
                            <p:stCondLst>
                              <p:cond delay="3500"/>
                            </p:stCondLst>
                            <p:childTnLst>
                              <p:par>
                                <p:cTn id="26" presetID="22" presetClass="entr" presetSubtype="8" fill="hold" grpId="0" nodeType="after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wipe(left)">
                                      <p:cBhvr>
                                        <p:cTn id="28" dur="500"/>
                                        <p:tgtEl>
                                          <p:spTgt spid="53"/>
                                        </p:tgtEl>
                                      </p:cBhvr>
                                    </p:animEffect>
                                  </p:childTnLst>
                                </p:cTn>
                              </p:par>
                            </p:childTnLst>
                          </p:cTn>
                        </p:par>
                        <p:par>
                          <p:cTn id="29" fill="hold">
                            <p:stCondLst>
                              <p:cond delay="4000"/>
                            </p:stCondLst>
                            <p:childTnLst>
                              <p:par>
                                <p:cTn id="30" presetID="23" presetClass="entr" presetSubtype="528" fill="hold" nodeType="after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p:cTn id="32" dur="500" fill="hold"/>
                                        <p:tgtEl>
                                          <p:spTgt spid="59"/>
                                        </p:tgtEl>
                                        <p:attrNameLst>
                                          <p:attrName>ppt_w</p:attrName>
                                        </p:attrNameLst>
                                      </p:cBhvr>
                                      <p:tavLst>
                                        <p:tav tm="0">
                                          <p:val>
                                            <p:fltVal val="0"/>
                                          </p:val>
                                        </p:tav>
                                        <p:tav tm="100000">
                                          <p:val>
                                            <p:strVal val="#ppt_w"/>
                                          </p:val>
                                        </p:tav>
                                      </p:tavLst>
                                    </p:anim>
                                    <p:anim calcmode="lin" valueType="num">
                                      <p:cBhvr>
                                        <p:cTn id="33" dur="500" fill="hold"/>
                                        <p:tgtEl>
                                          <p:spTgt spid="59"/>
                                        </p:tgtEl>
                                        <p:attrNameLst>
                                          <p:attrName>ppt_h</p:attrName>
                                        </p:attrNameLst>
                                      </p:cBhvr>
                                      <p:tavLst>
                                        <p:tav tm="0">
                                          <p:val>
                                            <p:fltVal val="0"/>
                                          </p:val>
                                        </p:tav>
                                        <p:tav tm="100000">
                                          <p:val>
                                            <p:strVal val="#ppt_h"/>
                                          </p:val>
                                        </p:tav>
                                      </p:tavLst>
                                    </p:anim>
                                    <p:anim calcmode="lin" valueType="num">
                                      <p:cBhvr>
                                        <p:cTn id="34" dur="500" fill="hold"/>
                                        <p:tgtEl>
                                          <p:spTgt spid="59"/>
                                        </p:tgtEl>
                                        <p:attrNameLst>
                                          <p:attrName>ppt_x</p:attrName>
                                        </p:attrNameLst>
                                      </p:cBhvr>
                                      <p:tavLst>
                                        <p:tav tm="0">
                                          <p:val>
                                            <p:fltVal val="0.5"/>
                                          </p:val>
                                        </p:tav>
                                        <p:tav tm="100000">
                                          <p:val>
                                            <p:strVal val="#ppt_x"/>
                                          </p:val>
                                        </p:tav>
                                      </p:tavLst>
                                    </p:anim>
                                    <p:anim calcmode="lin" valueType="num">
                                      <p:cBhvr>
                                        <p:cTn id="35" dur="500" fill="hold"/>
                                        <p:tgtEl>
                                          <p:spTgt spid="59"/>
                                        </p:tgtEl>
                                        <p:attrNameLst>
                                          <p:attrName>ppt_y</p:attrName>
                                        </p:attrNameLst>
                                      </p:cBhvr>
                                      <p:tavLst>
                                        <p:tav tm="0">
                                          <p:val>
                                            <p:fltVal val="0.5"/>
                                          </p:val>
                                        </p:tav>
                                        <p:tav tm="100000">
                                          <p:val>
                                            <p:strVal val="#ppt_y"/>
                                          </p:val>
                                        </p:tav>
                                      </p:tavLst>
                                    </p:anim>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wipe(left)">
                                      <p:cBhvr>
                                        <p:cTn id="39" dur="500"/>
                                        <p:tgtEl>
                                          <p:spTgt spid="57"/>
                                        </p:tgtEl>
                                      </p:cBhvr>
                                    </p:animEffect>
                                  </p:childTnLst>
                                </p:cTn>
                              </p:par>
                            </p:childTnLst>
                          </p:cTn>
                        </p:par>
                        <p:par>
                          <p:cTn id="40" fill="hold">
                            <p:stCondLst>
                              <p:cond delay="5000"/>
                            </p:stCondLst>
                            <p:childTnLst>
                              <p:par>
                                <p:cTn id="41" presetID="23" presetClass="entr" presetSubtype="528"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 calcmode="lin" valueType="num">
                                      <p:cBhvr>
                                        <p:cTn id="43" dur="500" fill="hold"/>
                                        <p:tgtEl>
                                          <p:spTgt spid="62"/>
                                        </p:tgtEl>
                                        <p:attrNameLst>
                                          <p:attrName>ppt_w</p:attrName>
                                        </p:attrNameLst>
                                      </p:cBhvr>
                                      <p:tavLst>
                                        <p:tav tm="0">
                                          <p:val>
                                            <p:fltVal val="0"/>
                                          </p:val>
                                        </p:tav>
                                        <p:tav tm="100000">
                                          <p:val>
                                            <p:strVal val="#ppt_w"/>
                                          </p:val>
                                        </p:tav>
                                      </p:tavLst>
                                    </p:anim>
                                    <p:anim calcmode="lin" valueType="num">
                                      <p:cBhvr>
                                        <p:cTn id="44" dur="500" fill="hold"/>
                                        <p:tgtEl>
                                          <p:spTgt spid="62"/>
                                        </p:tgtEl>
                                        <p:attrNameLst>
                                          <p:attrName>ppt_h</p:attrName>
                                        </p:attrNameLst>
                                      </p:cBhvr>
                                      <p:tavLst>
                                        <p:tav tm="0">
                                          <p:val>
                                            <p:fltVal val="0"/>
                                          </p:val>
                                        </p:tav>
                                        <p:tav tm="100000">
                                          <p:val>
                                            <p:strVal val="#ppt_h"/>
                                          </p:val>
                                        </p:tav>
                                      </p:tavLst>
                                    </p:anim>
                                    <p:anim calcmode="lin" valueType="num">
                                      <p:cBhvr>
                                        <p:cTn id="45" dur="500" fill="hold"/>
                                        <p:tgtEl>
                                          <p:spTgt spid="62"/>
                                        </p:tgtEl>
                                        <p:attrNameLst>
                                          <p:attrName>ppt_x</p:attrName>
                                        </p:attrNameLst>
                                      </p:cBhvr>
                                      <p:tavLst>
                                        <p:tav tm="0">
                                          <p:val>
                                            <p:fltVal val="0.5"/>
                                          </p:val>
                                        </p:tav>
                                        <p:tav tm="100000">
                                          <p:val>
                                            <p:strVal val="#ppt_x"/>
                                          </p:val>
                                        </p:tav>
                                      </p:tavLst>
                                    </p:anim>
                                    <p:anim calcmode="lin" valueType="num">
                                      <p:cBhvr>
                                        <p:cTn id="46" dur="500" fill="hold"/>
                                        <p:tgtEl>
                                          <p:spTgt spid="62"/>
                                        </p:tgtEl>
                                        <p:attrNameLst>
                                          <p:attrName>ppt_y</p:attrName>
                                        </p:attrNameLst>
                                      </p:cBhvr>
                                      <p:tavLst>
                                        <p:tav tm="0">
                                          <p:val>
                                            <p:fltVal val="0.5"/>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left)">
                                      <p:cBhvr>
                                        <p:cTn id="50"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7" grpId="0"/>
      <p:bldP spid="58" grpId="0"/>
      <p:bldP spid="52" grpId="0" animBg="1"/>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2019-09-12T18:58:24Z</dcterms:modified>
</cp:coreProperties>
</file>