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0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Text Box 10"/>
          <p:cNvSpPr txBox="1">
            <a:spLocks noChangeArrowheads="1"/>
          </p:cNvSpPr>
          <p:nvPr/>
        </p:nvSpPr>
        <p:spPr bwMode="auto">
          <a:xfrm>
            <a:off x="7320712" y="1545092"/>
            <a:ext cx="3108960" cy="115108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FB8023"/>
                </a:solidFill>
                <a:latin typeface="Bernard MT Condensed" panose="02050806060905020404" pitchFamily="18" charset="0"/>
              </a:rPr>
              <a:t>LOREM IPSUM</a:t>
            </a:r>
          </a:p>
          <a:p>
            <a:pPr defTabSz="1219170">
              <a:spcBef>
                <a:spcPct val="20000"/>
              </a:spcBef>
              <a:defRPr/>
            </a:pPr>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1300" b="1" dirty="0">
              <a:solidFill>
                <a:schemeClr val="bg1"/>
              </a:solidFill>
              <a:latin typeface="Candara" panose="020E0502030303020204" pitchFamily="34" charset="0"/>
            </a:endParaRPr>
          </a:p>
        </p:txBody>
      </p:sp>
      <p:grpSp>
        <p:nvGrpSpPr>
          <p:cNvPr id="54" name="Group 53"/>
          <p:cNvGrpSpPr/>
          <p:nvPr/>
        </p:nvGrpSpPr>
        <p:grpSpPr>
          <a:xfrm>
            <a:off x="6687934" y="1635403"/>
            <a:ext cx="548640" cy="548640"/>
            <a:chOff x="8093534" y="1164886"/>
            <a:chExt cx="548640" cy="548640"/>
          </a:xfrm>
        </p:grpSpPr>
        <p:sp>
          <p:nvSpPr>
            <p:cNvPr id="55" name="Oval 54"/>
            <p:cNvSpPr>
              <a:spLocks noChangeAspect="1"/>
            </p:cNvSpPr>
            <p:nvPr/>
          </p:nvSpPr>
          <p:spPr>
            <a:xfrm>
              <a:off x="8093534" y="1164886"/>
              <a:ext cx="548640" cy="548640"/>
            </a:xfrm>
            <a:prstGeom prst="ellipse">
              <a:avLst/>
            </a:prstGeom>
            <a:solidFill>
              <a:srgbClr val="FB802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56"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57" name="Text Box 10"/>
          <p:cNvSpPr txBox="1">
            <a:spLocks noChangeArrowheads="1"/>
          </p:cNvSpPr>
          <p:nvPr/>
        </p:nvSpPr>
        <p:spPr bwMode="auto">
          <a:xfrm>
            <a:off x="7320712" y="3383524"/>
            <a:ext cx="3108960" cy="115108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E44A25"/>
                </a:solidFill>
                <a:latin typeface="Bernard MT Condensed" panose="02050806060905020404" pitchFamily="18" charset="0"/>
              </a:rPr>
              <a:t>LOREM IPSUM</a:t>
            </a:r>
          </a:p>
          <a:p>
            <a:pPr defTabSz="1219170">
              <a:spcBef>
                <a:spcPct val="20000"/>
              </a:spcBef>
              <a:defRPr/>
            </a:pPr>
            <a:endParaRPr lang="en-US" sz="400" dirty="0">
              <a:solidFill>
                <a:schemeClr val="bg1"/>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1300" b="1" dirty="0">
              <a:solidFill>
                <a:schemeClr val="bg1"/>
              </a:solidFill>
              <a:latin typeface="Candara" panose="020E0502030303020204" pitchFamily="34" charset="0"/>
            </a:endParaRPr>
          </a:p>
        </p:txBody>
      </p:sp>
      <p:sp>
        <p:nvSpPr>
          <p:cNvPr id="58" name="Text Box 10"/>
          <p:cNvSpPr txBox="1">
            <a:spLocks noChangeArrowheads="1"/>
          </p:cNvSpPr>
          <p:nvPr/>
        </p:nvSpPr>
        <p:spPr bwMode="auto">
          <a:xfrm>
            <a:off x="7320712" y="5221956"/>
            <a:ext cx="3108960" cy="107721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400" dirty="0">
                <a:solidFill>
                  <a:srgbClr val="BF2500"/>
                </a:solidFill>
                <a:latin typeface="Bernard MT Condensed" panose="02050806060905020404" pitchFamily="18" charset="0"/>
              </a:rPr>
              <a:t>LOREM IPSUM</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a:t>
            </a:r>
            <a:endParaRPr lang="en-US" sz="1300" b="1" dirty="0">
              <a:solidFill>
                <a:schemeClr val="bg1"/>
              </a:solidFill>
              <a:latin typeface="Candara" panose="020E0502030303020204" pitchFamily="34" charset="0"/>
            </a:endParaRPr>
          </a:p>
        </p:txBody>
      </p:sp>
      <p:grpSp>
        <p:nvGrpSpPr>
          <p:cNvPr id="59" name="Group 58"/>
          <p:cNvGrpSpPr/>
          <p:nvPr/>
        </p:nvGrpSpPr>
        <p:grpSpPr>
          <a:xfrm>
            <a:off x="6687934" y="3473835"/>
            <a:ext cx="548640" cy="548640"/>
            <a:chOff x="8093534" y="3003318"/>
            <a:chExt cx="548640" cy="548640"/>
          </a:xfrm>
        </p:grpSpPr>
        <p:sp>
          <p:nvSpPr>
            <p:cNvPr id="60" name="Oval 59"/>
            <p:cNvSpPr>
              <a:spLocks noChangeAspect="1"/>
            </p:cNvSpPr>
            <p:nvPr/>
          </p:nvSpPr>
          <p:spPr>
            <a:xfrm>
              <a:off x="8093534" y="3003318"/>
              <a:ext cx="548640" cy="548640"/>
            </a:xfrm>
            <a:prstGeom prst="ellipse">
              <a:avLst/>
            </a:prstGeom>
            <a:solidFill>
              <a:srgbClr val="E44A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1" name="Freeform 24"/>
            <p:cNvSpPr>
              <a:spLocks noChangeArrowheads="1"/>
            </p:cNvSpPr>
            <p:nvPr/>
          </p:nvSpPr>
          <p:spPr bwMode="auto">
            <a:xfrm>
              <a:off x="8237238" y="3154516"/>
              <a:ext cx="261231" cy="246243"/>
            </a:xfrm>
            <a:custGeom>
              <a:avLst/>
              <a:gdLst>
                <a:gd name="T0" fmla="*/ 536 w 537"/>
                <a:gd name="T1" fmla="*/ 194 h 507"/>
                <a:gd name="T2" fmla="*/ 342 w 537"/>
                <a:gd name="T3" fmla="*/ 174 h 507"/>
                <a:gd name="T4" fmla="*/ 270 w 537"/>
                <a:gd name="T5" fmla="*/ 0 h 507"/>
                <a:gd name="T6" fmla="*/ 194 w 537"/>
                <a:gd name="T7" fmla="*/ 174 h 507"/>
                <a:gd name="T8" fmla="*/ 0 w 537"/>
                <a:gd name="T9" fmla="*/ 194 h 507"/>
                <a:gd name="T10" fmla="*/ 148 w 537"/>
                <a:gd name="T11" fmla="*/ 317 h 507"/>
                <a:gd name="T12" fmla="*/ 102 w 537"/>
                <a:gd name="T13" fmla="*/ 506 h 507"/>
                <a:gd name="T14" fmla="*/ 270 w 537"/>
                <a:gd name="T15" fmla="*/ 409 h 507"/>
                <a:gd name="T16" fmla="*/ 434 w 537"/>
                <a:gd name="T17" fmla="*/ 506 h 507"/>
                <a:gd name="T18" fmla="*/ 393 w 537"/>
                <a:gd name="T19" fmla="*/ 317 h 507"/>
                <a:gd name="T20" fmla="*/ 536 w 537"/>
                <a:gd name="T21" fmla="*/ 194 h 507"/>
                <a:gd name="T22" fmla="*/ 270 w 537"/>
                <a:gd name="T23" fmla="*/ 358 h 507"/>
                <a:gd name="T24" fmla="*/ 270 w 537"/>
                <a:gd name="T25" fmla="*/ 107 h 507"/>
                <a:gd name="T26" fmla="*/ 316 w 537"/>
                <a:gd name="T27" fmla="*/ 214 h 507"/>
                <a:gd name="T28" fmla="*/ 434 w 537"/>
                <a:gd name="T29" fmla="*/ 225 h 507"/>
                <a:gd name="T30" fmla="*/ 342 w 537"/>
                <a:gd name="T31" fmla="*/ 301 h 507"/>
                <a:gd name="T32" fmla="*/ 368 w 537"/>
                <a:gd name="T33" fmla="*/ 419 h 507"/>
                <a:gd name="T34" fmla="*/ 270 w 537"/>
                <a:gd name="T35" fmla="*/ 358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37" h="507">
                  <a:moveTo>
                    <a:pt x="536" y="194"/>
                  </a:moveTo>
                  <a:lnTo>
                    <a:pt x="342" y="174"/>
                  </a:lnTo>
                  <a:lnTo>
                    <a:pt x="270" y="0"/>
                  </a:lnTo>
                  <a:lnTo>
                    <a:pt x="194" y="174"/>
                  </a:lnTo>
                  <a:lnTo>
                    <a:pt x="0" y="194"/>
                  </a:lnTo>
                  <a:lnTo>
                    <a:pt x="148" y="317"/>
                  </a:lnTo>
                  <a:lnTo>
                    <a:pt x="102" y="506"/>
                  </a:lnTo>
                  <a:lnTo>
                    <a:pt x="270" y="409"/>
                  </a:lnTo>
                  <a:lnTo>
                    <a:pt x="434" y="506"/>
                  </a:lnTo>
                  <a:lnTo>
                    <a:pt x="393" y="317"/>
                  </a:lnTo>
                  <a:lnTo>
                    <a:pt x="536" y="194"/>
                  </a:lnTo>
                  <a:close/>
                  <a:moveTo>
                    <a:pt x="270" y="358"/>
                  </a:moveTo>
                  <a:lnTo>
                    <a:pt x="270" y="107"/>
                  </a:lnTo>
                  <a:lnTo>
                    <a:pt x="316" y="214"/>
                  </a:lnTo>
                  <a:lnTo>
                    <a:pt x="434" y="225"/>
                  </a:lnTo>
                  <a:lnTo>
                    <a:pt x="342" y="301"/>
                  </a:lnTo>
                  <a:lnTo>
                    <a:pt x="368" y="419"/>
                  </a:lnTo>
                  <a:lnTo>
                    <a:pt x="270" y="358"/>
                  </a:lnTo>
                  <a:close/>
                </a:path>
              </a:pathLst>
            </a:custGeom>
            <a:solidFill>
              <a:srgbClr val="FFFFFF"/>
            </a:solidFill>
            <a:ln>
              <a:noFill/>
            </a:ln>
            <a:effectLst/>
          </p:spPr>
          <p:txBody>
            <a:bodyPr wrap="none" anchor="ctr"/>
            <a:lstStyle/>
            <a:p>
              <a:endParaRPr lang="en-US"/>
            </a:p>
          </p:txBody>
        </p:sp>
      </p:grpSp>
      <p:grpSp>
        <p:nvGrpSpPr>
          <p:cNvPr id="62" name="Group 61"/>
          <p:cNvGrpSpPr/>
          <p:nvPr/>
        </p:nvGrpSpPr>
        <p:grpSpPr>
          <a:xfrm>
            <a:off x="6687934" y="5312267"/>
            <a:ext cx="548640" cy="548640"/>
            <a:chOff x="8093534" y="4841750"/>
            <a:chExt cx="548640" cy="548640"/>
          </a:xfrm>
        </p:grpSpPr>
        <p:sp>
          <p:nvSpPr>
            <p:cNvPr id="63" name="Oval 62"/>
            <p:cNvSpPr>
              <a:spLocks noChangeAspect="1"/>
            </p:cNvSpPr>
            <p:nvPr/>
          </p:nvSpPr>
          <p:spPr>
            <a:xfrm>
              <a:off x="8093534" y="4841750"/>
              <a:ext cx="548640" cy="548640"/>
            </a:xfrm>
            <a:prstGeom prst="ellipse">
              <a:avLst/>
            </a:prstGeom>
            <a:solidFill>
              <a:srgbClr val="BF2500"/>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64" name="Freeform 25"/>
            <p:cNvSpPr>
              <a:spLocks noChangeArrowheads="1"/>
            </p:cNvSpPr>
            <p:nvPr/>
          </p:nvSpPr>
          <p:spPr bwMode="auto">
            <a:xfrm>
              <a:off x="8233664" y="4992949"/>
              <a:ext cx="259090" cy="246241"/>
            </a:xfrm>
            <a:custGeom>
              <a:avLst/>
              <a:gdLst>
                <a:gd name="T0" fmla="*/ 531 w 532"/>
                <a:gd name="T1" fmla="*/ 194 h 507"/>
                <a:gd name="T2" fmla="*/ 342 w 532"/>
                <a:gd name="T3" fmla="*/ 179 h 507"/>
                <a:gd name="T4" fmla="*/ 265 w 532"/>
                <a:gd name="T5" fmla="*/ 0 h 507"/>
                <a:gd name="T6" fmla="*/ 189 w 532"/>
                <a:gd name="T7" fmla="*/ 179 h 507"/>
                <a:gd name="T8" fmla="*/ 0 w 532"/>
                <a:gd name="T9" fmla="*/ 194 h 507"/>
                <a:gd name="T10" fmla="*/ 143 w 532"/>
                <a:gd name="T11" fmla="*/ 322 h 507"/>
                <a:gd name="T12" fmla="*/ 102 w 532"/>
                <a:gd name="T13" fmla="*/ 506 h 507"/>
                <a:gd name="T14" fmla="*/ 265 w 532"/>
                <a:gd name="T15" fmla="*/ 408 h 507"/>
                <a:gd name="T16" fmla="*/ 429 w 532"/>
                <a:gd name="T17" fmla="*/ 506 h 507"/>
                <a:gd name="T18" fmla="*/ 388 w 532"/>
                <a:gd name="T19" fmla="*/ 322 h 507"/>
                <a:gd name="T20" fmla="*/ 531 w 532"/>
                <a:gd name="T21" fmla="*/ 194 h 507"/>
                <a:gd name="T22" fmla="*/ 265 w 532"/>
                <a:gd name="T23" fmla="*/ 357 h 507"/>
                <a:gd name="T24" fmla="*/ 163 w 532"/>
                <a:gd name="T25" fmla="*/ 419 h 507"/>
                <a:gd name="T26" fmla="*/ 194 w 532"/>
                <a:gd name="T27" fmla="*/ 306 h 507"/>
                <a:gd name="T28" fmla="*/ 102 w 532"/>
                <a:gd name="T29" fmla="*/ 230 h 507"/>
                <a:gd name="T30" fmla="*/ 219 w 532"/>
                <a:gd name="T31" fmla="*/ 219 h 507"/>
                <a:gd name="T32" fmla="*/ 265 w 532"/>
                <a:gd name="T33" fmla="*/ 112 h 507"/>
                <a:gd name="T34" fmla="*/ 311 w 532"/>
                <a:gd name="T35" fmla="*/ 219 h 507"/>
                <a:gd name="T36" fmla="*/ 429 w 532"/>
                <a:gd name="T37" fmla="*/ 230 h 507"/>
                <a:gd name="T38" fmla="*/ 342 w 532"/>
                <a:gd name="T39" fmla="*/ 306 h 507"/>
                <a:gd name="T40" fmla="*/ 367 w 532"/>
                <a:gd name="T41" fmla="*/ 419 h 507"/>
                <a:gd name="T42" fmla="*/ 265 w 532"/>
                <a:gd name="T43" fmla="*/ 357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532" h="507">
                  <a:moveTo>
                    <a:pt x="531" y="194"/>
                  </a:moveTo>
                  <a:lnTo>
                    <a:pt x="342" y="179"/>
                  </a:lnTo>
                  <a:lnTo>
                    <a:pt x="265" y="0"/>
                  </a:lnTo>
                  <a:lnTo>
                    <a:pt x="189" y="179"/>
                  </a:lnTo>
                  <a:lnTo>
                    <a:pt x="0" y="194"/>
                  </a:lnTo>
                  <a:lnTo>
                    <a:pt x="143" y="322"/>
                  </a:lnTo>
                  <a:lnTo>
                    <a:pt x="102" y="506"/>
                  </a:lnTo>
                  <a:lnTo>
                    <a:pt x="265" y="408"/>
                  </a:lnTo>
                  <a:lnTo>
                    <a:pt x="429" y="506"/>
                  </a:lnTo>
                  <a:lnTo>
                    <a:pt x="388" y="322"/>
                  </a:lnTo>
                  <a:lnTo>
                    <a:pt x="531" y="194"/>
                  </a:lnTo>
                  <a:close/>
                  <a:moveTo>
                    <a:pt x="265" y="357"/>
                  </a:moveTo>
                  <a:lnTo>
                    <a:pt x="163" y="419"/>
                  </a:lnTo>
                  <a:lnTo>
                    <a:pt x="194" y="306"/>
                  </a:lnTo>
                  <a:lnTo>
                    <a:pt x="102" y="230"/>
                  </a:lnTo>
                  <a:lnTo>
                    <a:pt x="219" y="219"/>
                  </a:lnTo>
                  <a:lnTo>
                    <a:pt x="265" y="112"/>
                  </a:lnTo>
                  <a:lnTo>
                    <a:pt x="311" y="219"/>
                  </a:lnTo>
                  <a:lnTo>
                    <a:pt x="429" y="230"/>
                  </a:lnTo>
                  <a:lnTo>
                    <a:pt x="342" y="306"/>
                  </a:lnTo>
                  <a:lnTo>
                    <a:pt x="367" y="419"/>
                  </a:lnTo>
                  <a:lnTo>
                    <a:pt x="265" y="357"/>
                  </a:lnTo>
                  <a:close/>
                </a:path>
              </a:pathLst>
            </a:custGeom>
            <a:solidFill>
              <a:srgbClr val="FFFFFF"/>
            </a:solidFill>
            <a:ln>
              <a:noFill/>
            </a:ln>
            <a:effectLst/>
          </p:spPr>
          <p:txBody>
            <a:bodyPr wrap="none" anchor="ctr"/>
            <a:lstStyle/>
            <a:p>
              <a:endParaRPr lang="en-US"/>
            </a:p>
          </p:txBody>
        </p:sp>
      </p:grpSp>
      <p:pic>
        <p:nvPicPr>
          <p:cNvPr id="3" name="Picture 2">
            <a:extLst>
              <a:ext uri="{FF2B5EF4-FFF2-40B4-BE49-F238E27FC236}">
                <a16:creationId xmlns:a16="http://schemas.microsoft.com/office/drawing/2014/main" id="{1CCBFDC4-8B26-4C4A-B46A-C056B8464E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66" y="1746250"/>
            <a:ext cx="5303520" cy="5906545"/>
          </a:xfrm>
          <a:prstGeom prst="rect">
            <a:avLst/>
          </a:prstGeom>
        </p:spPr>
      </p:pic>
      <p:sp>
        <p:nvSpPr>
          <p:cNvPr id="52" name="Freeform 51"/>
          <p:cNvSpPr>
            <a:spLocks noChangeAspect="1"/>
          </p:cNvSpPr>
          <p:nvPr/>
        </p:nvSpPr>
        <p:spPr>
          <a:xfrm rot="16200000">
            <a:off x="2377440" y="2271653"/>
            <a:ext cx="2560320" cy="2404364"/>
          </a:xfrm>
          <a:custGeom>
            <a:avLst/>
            <a:gdLst>
              <a:gd name="connsiteX0" fmla="*/ 2949982 w 2949982"/>
              <a:gd name="connsiteY0" fmla="*/ 1418948 h 2770291"/>
              <a:gd name="connsiteX1" fmla="*/ 2640860 w 2949982"/>
              <a:gd name="connsiteY1" fmla="*/ 2770291 h 2770291"/>
              <a:gd name="connsiteX2" fmla="*/ 0 w 2949982"/>
              <a:gd name="connsiteY2" fmla="*/ 1365834 h 2770291"/>
              <a:gd name="connsiteX3" fmla="*/ 408221 w 2949982"/>
              <a:gd name="connsiteY3" fmla="*/ 0 h 2770291"/>
            </a:gdLst>
            <a:ahLst/>
            <a:cxnLst>
              <a:cxn ang="0">
                <a:pos x="connsiteX0" y="connsiteY0"/>
              </a:cxn>
              <a:cxn ang="0">
                <a:pos x="connsiteX1" y="connsiteY1"/>
              </a:cxn>
              <a:cxn ang="0">
                <a:pos x="connsiteX2" y="connsiteY2"/>
              </a:cxn>
              <a:cxn ang="0">
                <a:pos x="connsiteX3" y="connsiteY3"/>
              </a:cxn>
            </a:cxnLst>
            <a:rect l="l" t="t" r="r" b="b"/>
            <a:pathLst>
              <a:path w="2949982" h="2770291">
                <a:moveTo>
                  <a:pt x="2949982" y="1418948"/>
                </a:moveTo>
                <a:lnTo>
                  <a:pt x="2640860" y="2770291"/>
                </a:lnTo>
                <a:lnTo>
                  <a:pt x="0" y="1365834"/>
                </a:lnTo>
                <a:lnTo>
                  <a:pt x="408221" y="0"/>
                </a:lnTo>
                <a:close/>
              </a:path>
            </a:pathLst>
          </a:custGeom>
          <a:blipFill dpi="0" rotWithShape="0">
            <a:blip r:embed="rId3"/>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36AE2B04-15CD-446F-B3BC-F9691E6BCD3C}"/>
              </a:ext>
            </a:extLst>
          </p:cNvPr>
          <p:cNvSpPr txBox="1"/>
          <p:nvPr/>
        </p:nvSpPr>
        <p:spPr>
          <a:xfrm>
            <a:off x="387496" y="305067"/>
            <a:ext cx="3916766" cy="1415772"/>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pic>
        <p:nvPicPr>
          <p:cNvPr id="17" name="Picture 16">
            <a:hlinkClick r:id="rId4"/>
            <a:extLst>
              <a:ext uri="{FF2B5EF4-FFF2-40B4-BE49-F238E27FC236}">
                <a16:creationId xmlns:a16="http://schemas.microsoft.com/office/drawing/2014/main" id="{09855923-B165-4147-A5E5-4283EC73EF96}"/>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7129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1000"/>
                                        <p:tgtEl>
                                          <p:spTgt spid="21"/>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1000" fill="hold"/>
                                        <p:tgtEl>
                                          <p:spTgt spid="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9" presetClass="entr" presetSubtype="0" fill="hold" grpId="0" nodeType="afterEffect">
                                  <p:stCondLst>
                                    <p:cond delay="0"/>
                                  </p:stCondLst>
                                  <p:childTnLst>
                                    <p:set>
                                      <p:cBhvr>
                                        <p:cTn id="16" dur="1" fill="hold">
                                          <p:stCondLst>
                                            <p:cond delay="0"/>
                                          </p:stCondLst>
                                        </p:cTn>
                                        <p:tgtEl>
                                          <p:spTgt spid="52"/>
                                        </p:tgtEl>
                                        <p:attrNameLst>
                                          <p:attrName>style.visibility</p:attrName>
                                        </p:attrNameLst>
                                      </p:cBhvr>
                                      <p:to>
                                        <p:strVal val="visible"/>
                                      </p:to>
                                    </p:set>
                                    <p:animEffect transition="in" filter="dissolve">
                                      <p:cBhvr>
                                        <p:cTn id="17" dur="1000"/>
                                        <p:tgtEl>
                                          <p:spTgt spid="52"/>
                                        </p:tgtEl>
                                      </p:cBhvr>
                                    </p:animEffect>
                                  </p:childTnLst>
                                </p:cTn>
                              </p:par>
                            </p:childTnLst>
                          </p:cTn>
                        </p:par>
                        <p:par>
                          <p:cTn id="18" fill="hold">
                            <p:stCondLst>
                              <p:cond delay="3000"/>
                            </p:stCondLst>
                            <p:childTnLst>
                              <p:par>
                                <p:cTn id="19" presetID="23" presetClass="entr" presetSubtype="528" fill="hold" nodeType="afterEffect">
                                  <p:stCondLst>
                                    <p:cond delay="0"/>
                                  </p:stCondLst>
                                  <p:childTnLst>
                                    <p:set>
                                      <p:cBhvr>
                                        <p:cTn id="20" dur="1" fill="hold">
                                          <p:stCondLst>
                                            <p:cond delay="0"/>
                                          </p:stCondLst>
                                        </p:cTn>
                                        <p:tgtEl>
                                          <p:spTgt spid="54"/>
                                        </p:tgtEl>
                                        <p:attrNameLst>
                                          <p:attrName>style.visibility</p:attrName>
                                        </p:attrNameLst>
                                      </p:cBhvr>
                                      <p:to>
                                        <p:strVal val="visible"/>
                                      </p:to>
                                    </p:set>
                                    <p:anim calcmode="lin" valueType="num">
                                      <p:cBhvr>
                                        <p:cTn id="21" dur="500" fill="hold"/>
                                        <p:tgtEl>
                                          <p:spTgt spid="54"/>
                                        </p:tgtEl>
                                        <p:attrNameLst>
                                          <p:attrName>ppt_w</p:attrName>
                                        </p:attrNameLst>
                                      </p:cBhvr>
                                      <p:tavLst>
                                        <p:tav tm="0">
                                          <p:val>
                                            <p:fltVal val="0"/>
                                          </p:val>
                                        </p:tav>
                                        <p:tav tm="100000">
                                          <p:val>
                                            <p:strVal val="#ppt_w"/>
                                          </p:val>
                                        </p:tav>
                                      </p:tavLst>
                                    </p:anim>
                                    <p:anim calcmode="lin" valueType="num">
                                      <p:cBhvr>
                                        <p:cTn id="22" dur="500" fill="hold"/>
                                        <p:tgtEl>
                                          <p:spTgt spid="54"/>
                                        </p:tgtEl>
                                        <p:attrNameLst>
                                          <p:attrName>ppt_h</p:attrName>
                                        </p:attrNameLst>
                                      </p:cBhvr>
                                      <p:tavLst>
                                        <p:tav tm="0">
                                          <p:val>
                                            <p:fltVal val="0"/>
                                          </p:val>
                                        </p:tav>
                                        <p:tav tm="100000">
                                          <p:val>
                                            <p:strVal val="#ppt_h"/>
                                          </p:val>
                                        </p:tav>
                                      </p:tavLst>
                                    </p:anim>
                                    <p:anim calcmode="lin" valueType="num">
                                      <p:cBhvr>
                                        <p:cTn id="23" dur="500" fill="hold"/>
                                        <p:tgtEl>
                                          <p:spTgt spid="54"/>
                                        </p:tgtEl>
                                        <p:attrNameLst>
                                          <p:attrName>ppt_x</p:attrName>
                                        </p:attrNameLst>
                                      </p:cBhvr>
                                      <p:tavLst>
                                        <p:tav tm="0">
                                          <p:val>
                                            <p:fltVal val="0.5"/>
                                          </p:val>
                                        </p:tav>
                                        <p:tav tm="100000">
                                          <p:val>
                                            <p:strVal val="#ppt_x"/>
                                          </p:val>
                                        </p:tav>
                                      </p:tavLst>
                                    </p:anim>
                                    <p:anim calcmode="lin" valueType="num">
                                      <p:cBhvr>
                                        <p:cTn id="24" dur="500" fill="hold"/>
                                        <p:tgtEl>
                                          <p:spTgt spid="54"/>
                                        </p:tgtEl>
                                        <p:attrNameLst>
                                          <p:attrName>ppt_y</p:attrName>
                                        </p:attrNameLst>
                                      </p:cBhvr>
                                      <p:tavLst>
                                        <p:tav tm="0">
                                          <p:val>
                                            <p:fltVal val="0.5"/>
                                          </p:val>
                                        </p:tav>
                                        <p:tav tm="100000">
                                          <p:val>
                                            <p:strVal val="#ppt_y"/>
                                          </p:val>
                                        </p:tav>
                                      </p:tavLst>
                                    </p:anim>
                                  </p:childTnLst>
                                </p:cTn>
                              </p:par>
                            </p:childTnLst>
                          </p:cTn>
                        </p:par>
                        <p:par>
                          <p:cTn id="25" fill="hold">
                            <p:stCondLst>
                              <p:cond delay="3500"/>
                            </p:stCondLst>
                            <p:childTnLst>
                              <p:par>
                                <p:cTn id="26" presetID="22" presetClass="entr" presetSubtype="8" fill="hold" grpId="0" nodeType="afterEffect">
                                  <p:stCondLst>
                                    <p:cond delay="0"/>
                                  </p:stCondLst>
                                  <p:childTnLst>
                                    <p:set>
                                      <p:cBhvr>
                                        <p:cTn id="27" dur="1" fill="hold">
                                          <p:stCondLst>
                                            <p:cond delay="0"/>
                                          </p:stCondLst>
                                        </p:cTn>
                                        <p:tgtEl>
                                          <p:spTgt spid="53"/>
                                        </p:tgtEl>
                                        <p:attrNameLst>
                                          <p:attrName>style.visibility</p:attrName>
                                        </p:attrNameLst>
                                      </p:cBhvr>
                                      <p:to>
                                        <p:strVal val="visible"/>
                                      </p:to>
                                    </p:set>
                                    <p:animEffect transition="in" filter="wipe(left)">
                                      <p:cBhvr>
                                        <p:cTn id="28" dur="500"/>
                                        <p:tgtEl>
                                          <p:spTgt spid="53"/>
                                        </p:tgtEl>
                                      </p:cBhvr>
                                    </p:animEffect>
                                  </p:childTnLst>
                                </p:cTn>
                              </p:par>
                            </p:childTnLst>
                          </p:cTn>
                        </p:par>
                        <p:par>
                          <p:cTn id="29" fill="hold">
                            <p:stCondLst>
                              <p:cond delay="4000"/>
                            </p:stCondLst>
                            <p:childTnLst>
                              <p:par>
                                <p:cTn id="30" presetID="23" presetClass="entr" presetSubtype="528" fill="hold" nodeType="afterEffect">
                                  <p:stCondLst>
                                    <p:cond delay="0"/>
                                  </p:stCondLst>
                                  <p:childTnLst>
                                    <p:set>
                                      <p:cBhvr>
                                        <p:cTn id="31" dur="1" fill="hold">
                                          <p:stCondLst>
                                            <p:cond delay="0"/>
                                          </p:stCondLst>
                                        </p:cTn>
                                        <p:tgtEl>
                                          <p:spTgt spid="59"/>
                                        </p:tgtEl>
                                        <p:attrNameLst>
                                          <p:attrName>style.visibility</p:attrName>
                                        </p:attrNameLst>
                                      </p:cBhvr>
                                      <p:to>
                                        <p:strVal val="visible"/>
                                      </p:to>
                                    </p:set>
                                    <p:anim calcmode="lin" valueType="num">
                                      <p:cBhvr>
                                        <p:cTn id="32" dur="500" fill="hold"/>
                                        <p:tgtEl>
                                          <p:spTgt spid="59"/>
                                        </p:tgtEl>
                                        <p:attrNameLst>
                                          <p:attrName>ppt_w</p:attrName>
                                        </p:attrNameLst>
                                      </p:cBhvr>
                                      <p:tavLst>
                                        <p:tav tm="0">
                                          <p:val>
                                            <p:fltVal val="0"/>
                                          </p:val>
                                        </p:tav>
                                        <p:tav tm="100000">
                                          <p:val>
                                            <p:strVal val="#ppt_w"/>
                                          </p:val>
                                        </p:tav>
                                      </p:tavLst>
                                    </p:anim>
                                    <p:anim calcmode="lin" valueType="num">
                                      <p:cBhvr>
                                        <p:cTn id="33" dur="500" fill="hold"/>
                                        <p:tgtEl>
                                          <p:spTgt spid="59"/>
                                        </p:tgtEl>
                                        <p:attrNameLst>
                                          <p:attrName>ppt_h</p:attrName>
                                        </p:attrNameLst>
                                      </p:cBhvr>
                                      <p:tavLst>
                                        <p:tav tm="0">
                                          <p:val>
                                            <p:fltVal val="0"/>
                                          </p:val>
                                        </p:tav>
                                        <p:tav tm="100000">
                                          <p:val>
                                            <p:strVal val="#ppt_h"/>
                                          </p:val>
                                        </p:tav>
                                      </p:tavLst>
                                    </p:anim>
                                    <p:anim calcmode="lin" valueType="num">
                                      <p:cBhvr>
                                        <p:cTn id="34" dur="500" fill="hold"/>
                                        <p:tgtEl>
                                          <p:spTgt spid="59"/>
                                        </p:tgtEl>
                                        <p:attrNameLst>
                                          <p:attrName>ppt_x</p:attrName>
                                        </p:attrNameLst>
                                      </p:cBhvr>
                                      <p:tavLst>
                                        <p:tav tm="0">
                                          <p:val>
                                            <p:fltVal val="0.5"/>
                                          </p:val>
                                        </p:tav>
                                        <p:tav tm="100000">
                                          <p:val>
                                            <p:strVal val="#ppt_x"/>
                                          </p:val>
                                        </p:tav>
                                      </p:tavLst>
                                    </p:anim>
                                    <p:anim calcmode="lin" valueType="num">
                                      <p:cBhvr>
                                        <p:cTn id="35" dur="500" fill="hold"/>
                                        <p:tgtEl>
                                          <p:spTgt spid="59"/>
                                        </p:tgtEl>
                                        <p:attrNameLst>
                                          <p:attrName>ppt_y</p:attrName>
                                        </p:attrNameLst>
                                      </p:cBhvr>
                                      <p:tavLst>
                                        <p:tav tm="0">
                                          <p:val>
                                            <p:fltVal val="0.5"/>
                                          </p:val>
                                        </p:tav>
                                        <p:tav tm="100000">
                                          <p:val>
                                            <p:strVal val="#ppt_y"/>
                                          </p:val>
                                        </p:tav>
                                      </p:tavLst>
                                    </p:anim>
                                  </p:childTnLst>
                                </p:cTn>
                              </p:par>
                            </p:childTnLst>
                          </p:cTn>
                        </p:par>
                        <p:par>
                          <p:cTn id="36" fill="hold">
                            <p:stCondLst>
                              <p:cond delay="4500"/>
                            </p:stCondLst>
                            <p:childTnLst>
                              <p:par>
                                <p:cTn id="37" presetID="22" presetClass="entr" presetSubtype="8" fill="hold" grpId="0" nodeType="afterEffect">
                                  <p:stCondLst>
                                    <p:cond delay="0"/>
                                  </p:stCondLst>
                                  <p:childTnLst>
                                    <p:set>
                                      <p:cBhvr>
                                        <p:cTn id="38" dur="1" fill="hold">
                                          <p:stCondLst>
                                            <p:cond delay="0"/>
                                          </p:stCondLst>
                                        </p:cTn>
                                        <p:tgtEl>
                                          <p:spTgt spid="57"/>
                                        </p:tgtEl>
                                        <p:attrNameLst>
                                          <p:attrName>style.visibility</p:attrName>
                                        </p:attrNameLst>
                                      </p:cBhvr>
                                      <p:to>
                                        <p:strVal val="visible"/>
                                      </p:to>
                                    </p:set>
                                    <p:animEffect transition="in" filter="wipe(left)">
                                      <p:cBhvr>
                                        <p:cTn id="39" dur="500"/>
                                        <p:tgtEl>
                                          <p:spTgt spid="57"/>
                                        </p:tgtEl>
                                      </p:cBhvr>
                                    </p:animEffect>
                                  </p:childTnLst>
                                </p:cTn>
                              </p:par>
                            </p:childTnLst>
                          </p:cTn>
                        </p:par>
                        <p:par>
                          <p:cTn id="40" fill="hold">
                            <p:stCondLst>
                              <p:cond delay="5000"/>
                            </p:stCondLst>
                            <p:childTnLst>
                              <p:par>
                                <p:cTn id="41" presetID="23" presetClass="entr" presetSubtype="528" fill="hold" nodeType="afterEffect">
                                  <p:stCondLst>
                                    <p:cond delay="0"/>
                                  </p:stCondLst>
                                  <p:childTnLst>
                                    <p:set>
                                      <p:cBhvr>
                                        <p:cTn id="42" dur="1" fill="hold">
                                          <p:stCondLst>
                                            <p:cond delay="0"/>
                                          </p:stCondLst>
                                        </p:cTn>
                                        <p:tgtEl>
                                          <p:spTgt spid="62"/>
                                        </p:tgtEl>
                                        <p:attrNameLst>
                                          <p:attrName>style.visibility</p:attrName>
                                        </p:attrNameLst>
                                      </p:cBhvr>
                                      <p:to>
                                        <p:strVal val="visible"/>
                                      </p:to>
                                    </p:set>
                                    <p:anim calcmode="lin" valueType="num">
                                      <p:cBhvr>
                                        <p:cTn id="43" dur="500" fill="hold"/>
                                        <p:tgtEl>
                                          <p:spTgt spid="62"/>
                                        </p:tgtEl>
                                        <p:attrNameLst>
                                          <p:attrName>ppt_w</p:attrName>
                                        </p:attrNameLst>
                                      </p:cBhvr>
                                      <p:tavLst>
                                        <p:tav tm="0">
                                          <p:val>
                                            <p:fltVal val="0"/>
                                          </p:val>
                                        </p:tav>
                                        <p:tav tm="100000">
                                          <p:val>
                                            <p:strVal val="#ppt_w"/>
                                          </p:val>
                                        </p:tav>
                                      </p:tavLst>
                                    </p:anim>
                                    <p:anim calcmode="lin" valueType="num">
                                      <p:cBhvr>
                                        <p:cTn id="44" dur="500" fill="hold"/>
                                        <p:tgtEl>
                                          <p:spTgt spid="62"/>
                                        </p:tgtEl>
                                        <p:attrNameLst>
                                          <p:attrName>ppt_h</p:attrName>
                                        </p:attrNameLst>
                                      </p:cBhvr>
                                      <p:tavLst>
                                        <p:tav tm="0">
                                          <p:val>
                                            <p:fltVal val="0"/>
                                          </p:val>
                                        </p:tav>
                                        <p:tav tm="100000">
                                          <p:val>
                                            <p:strVal val="#ppt_h"/>
                                          </p:val>
                                        </p:tav>
                                      </p:tavLst>
                                    </p:anim>
                                    <p:anim calcmode="lin" valueType="num">
                                      <p:cBhvr>
                                        <p:cTn id="45" dur="500" fill="hold"/>
                                        <p:tgtEl>
                                          <p:spTgt spid="62"/>
                                        </p:tgtEl>
                                        <p:attrNameLst>
                                          <p:attrName>ppt_x</p:attrName>
                                        </p:attrNameLst>
                                      </p:cBhvr>
                                      <p:tavLst>
                                        <p:tav tm="0">
                                          <p:val>
                                            <p:fltVal val="0.5"/>
                                          </p:val>
                                        </p:tav>
                                        <p:tav tm="100000">
                                          <p:val>
                                            <p:strVal val="#ppt_x"/>
                                          </p:val>
                                        </p:tav>
                                      </p:tavLst>
                                    </p:anim>
                                    <p:anim calcmode="lin" valueType="num">
                                      <p:cBhvr>
                                        <p:cTn id="46" dur="500" fill="hold"/>
                                        <p:tgtEl>
                                          <p:spTgt spid="62"/>
                                        </p:tgtEl>
                                        <p:attrNameLst>
                                          <p:attrName>ppt_y</p:attrName>
                                        </p:attrNameLst>
                                      </p:cBhvr>
                                      <p:tavLst>
                                        <p:tav tm="0">
                                          <p:val>
                                            <p:fltVal val="0.5"/>
                                          </p:val>
                                        </p:tav>
                                        <p:tav tm="100000">
                                          <p:val>
                                            <p:strVal val="#ppt_y"/>
                                          </p:val>
                                        </p:tav>
                                      </p:tavLst>
                                    </p:anim>
                                  </p:childTnLst>
                                </p:cTn>
                              </p:par>
                            </p:childTnLst>
                          </p:cTn>
                        </p:par>
                        <p:par>
                          <p:cTn id="47" fill="hold">
                            <p:stCondLst>
                              <p:cond delay="5500"/>
                            </p:stCondLst>
                            <p:childTnLst>
                              <p:par>
                                <p:cTn id="48" presetID="22" presetClass="entr" presetSubtype="8" fill="hold" grpId="0" nodeType="afterEffect">
                                  <p:stCondLst>
                                    <p:cond delay="0"/>
                                  </p:stCondLst>
                                  <p:childTnLst>
                                    <p:set>
                                      <p:cBhvr>
                                        <p:cTn id="49" dur="1" fill="hold">
                                          <p:stCondLst>
                                            <p:cond delay="0"/>
                                          </p:stCondLst>
                                        </p:cTn>
                                        <p:tgtEl>
                                          <p:spTgt spid="58"/>
                                        </p:tgtEl>
                                        <p:attrNameLst>
                                          <p:attrName>style.visibility</p:attrName>
                                        </p:attrNameLst>
                                      </p:cBhvr>
                                      <p:to>
                                        <p:strVal val="visible"/>
                                      </p:to>
                                    </p:set>
                                    <p:animEffect transition="in" filter="wipe(left)">
                                      <p:cBhvr>
                                        <p:cTn id="50"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7" grpId="0"/>
      <p:bldP spid="58" grpId="0"/>
      <p:bldP spid="52" grpId="0" animBg="1"/>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1382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337</cp:revision>
  <dcterms:created xsi:type="dcterms:W3CDTF">2016-09-28T22:08:47Z</dcterms:created>
  <dcterms:modified xsi:type="dcterms:W3CDTF">2019-09-12T18:58:24Z</dcterms:modified>
</cp:coreProperties>
</file>