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046-4584-9490-58622FB4BC4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046-4584-9490-58622FB4BC4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046-4584-9490-58622FB4BC4A}"/>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046-4584-9490-58622FB4BC4A}"/>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046-4584-9490-58622FB4BC4A}"/>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046-4584-9490-58622FB4BC4A}"/>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046-4584-9490-58622FB4BC4A}"/>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046-4584-9490-58622FB4BC4A}"/>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046-4584-9490-58622FB4BC4A}"/>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046-4584-9490-58622FB4BC4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046-4584-9490-58622FB4BC4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DE7-4F88-80A7-CBA0C36EC5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DE7-4F88-80A7-CBA0C36EC5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DE7-4F88-80A7-CBA0C36EC5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DE7-4F88-80A7-CBA0C36EC5F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DE7-4F88-80A7-CBA0C36EC5F3}"/>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DE7-4F88-80A7-CBA0C36EC5F3}"/>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DE7-4F88-80A7-CBA0C36EC5F3}"/>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DE7-4F88-80A7-CBA0C36EC5F3}"/>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DE7-4F88-80A7-CBA0C36EC5F3}"/>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DE7-4F88-80A7-CBA0C36EC5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DE7-4F88-80A7-CBA0C36EC5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9A1-4DC9-8ABA-37B03B44CB7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9A1-4DC9-8ABA-37B03B44CB7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9A1-4DC9-8ABA-37B03B44CB7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9A1-4DC9-8ABA-37B03B44CB70}"/>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9A1-4DC9-8ABA-37B03B44CB70}"/>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9A1-4DC9-8ABA-37B03B44CB70}"/>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9A1-4DC9-8ABA-37B03B44CB70}"/>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9A1-4DC9-8ABA-37B03B44CB70}"/>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9A1-4DC9-8ABA-37B03B44CB70}"/>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9A1-4DC9-8ABA-37B03B44CB7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9A1-4DC9-8ABA-37B03B44CB7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09347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3753326" y="389961"/>
            <a:ext cx="5120640" cy="6351791"/>
            <a:chOff x="1752600" y="1123950"/>
            <a:chExt cx="3109913" cy="385762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IRELAND MAP</a:t>
            </a:r>
          </a:p>
          <a:p>
            <a:r>
              <a:rPr lang="en-US" dirty="0">
                <a:solidFill>
                  <a:schemeClr val="bg1"/>
                </a:solidFill>
                <a:latin typeface="Candara" panose="020E0502030303020204" pitchFamily="34" charset="0"/>
              </a:rPr>
              <a:t>Your Subtitle</a:t>
            </a:r>
          </a:p>
        </p:txBody>
      </p:sp>
      <p:sp>
        <p:nvSpPr>
          <p:cNvPr id="113" name="TextBox 112">
            <a:extLst>
              <a:ext uri="{FF2B5EF4-FFF2-40B4-BE49-F238E27FC236}">
                <a16:creationId xmlns:a16="http://schemas.microsoft.com/office/drawing/2014/main" id="{47F4FAC1-DBFA-4A54-8964-62299627CD92}"/>
              </a:ext>
            </a:extLst>
          </p:cNvPr>
          <p:cNvSpPr txBox="1"/>
          <p:nvPr/>
        </p:nvSpPr>
        <p:spPr>
          <a:xfrm>
            <a:off x="8613801" y="597812"/>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4" name="TextBox 113">
            <a:extLst>
              <a:ext uri="{FF2B5EF4-FFF2-40B4-BE49-F238E27FC236}">
                <a16:creationId xmlns:a16="http://schemas.microsoft.com/office/drawing/2014/main" id="{90BFBADA-4986-412F-9FDE-D065604E9D04}"/>
              </a:ext>
            </a:extLst>
          </p:cNvPr>
          <p:cNvSpPr txBox="1"/>
          <p:nvPr/>
        </p:nvSpPr>
        <p:spPr>
          <a:xfrm>
            <a:off x="1002324" y="4030139"/>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5" name="TextBox 114">
            <a:extLst>
              <a:ext uri="{FF2B5EF4-FFF2-40B4-BE49-F238E27FC236}">
                <a16:creationId xmlns:a16="http://schemas.microsoft.com/office/drawing/2014/main" id="{F7BBC5C6-9C54-4F8F-AB4A-1FB99CCDADF2}"/>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6" name="Group 115">
            <a:extLst>
              <a:ext uri="{FF2B5EF4-FFF2-40B4-BE49-F238E27FC236}">
                <a16:creationId xmlns:a16="http://schemas.microsoft.com/office/drawing/2014/main" id="{F30DD351-BD9A-4E20-B398-817E90F5B227}"/>
              </a:ext>
            </a:extLst>
          </p:cNvPr>
          <p:cNvGrpSpPr/>
          <p:nvPr/>
        </p:nvGrpSpPr>
        <p:grpSpPr>
          <a:xfrm>
            <a:off x="7133792" y="3761900"/>
            <a:ext cx="3509383" cy="1375905"/>
            <a:chOff x="6611704" y="3606840"/>
            <a:chExt cx="3509383" cy="1375905"/>
          </a:xfrm>
        </p:grpSpPr>
        <p:sp>
          <p:nvSpPr>
            <p:cNvPr id="117" name="Freeform: Shape 116">
              <a:extLst>
                <a:ext uri="{FF2B5EF4-FFF2-40B4-BE49-F238E27FC236}">
                  <a16:creationId xmlns:a16="http://schemas.microsoft.com/office/drawing/2014/main" id="{48DEF438-8CF4-4A7C-9CDC-5615B93445B0}"/>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8" name="Text Box 10">
              <a:extLst>
                <a:ext uri="{FF2B5EF4-FFF2-40B4-BE49-F238E27FC236}">
                  <a16:creationId xmlns:a16="http://schemas.microsoft.com/office/drawing/2014/main" id="{4FAD6B33-FB6C-43C0-8F2E-32CE6EEB014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19" name="Oval 118">
              <a:extLst>
                <a:ext uri="{FF2B5EF4-FFF2-40B4-BE49-F238E27FC236}">
                  <a16:creationId xmlns:a16="http://schemas.microsoft.com/office/drawing/2014/main" id="{2FA29E2F-5CD1-4A83-83FF-9D12A57380A2}"/>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0" name="Group 119">
              <a:extLst>
                <a:ext uri="{FF2B5EF4-FFF2-40B4-BE49-F238E27FC236}">
                  <a16:creationId xmlns:a16="http://schemas.microsoft.com/office/drawing/2014/main" id="{2BF61976-61B9-45C1-AAB8-182CA0FDD13D}"/>
                </a:ext>
              </a:extLst>
            </p:cNvPr>
            <p:cNvGrpSpPr/>
            <p:nvPr/>
          </p:nvGrpSpPr>
          <p:grpSpPr>
            <a:xfrm>
              <a:off x="6990099" y="3936256"/>
              <a:ext cx="325755" cy="504666"/>
              <a:chOff x="6990099" y="3936256"/>
              <a:chExt cx="325755" cy="504666"/>
            </a:xfrm>
          </p:grpSpPr>
          <p:sp>
            <p:nvSpPr>
              <p:cNvPr id="121" name="Freeform: Shape 120">
                <a:extLst>
                  <a:ext uri="{FF2B5EF4-FFF2-40B4-BE49-F238E27FC236}">
                    <a16:creationId xmlns:a16="http://schemas.microsoft.com/office/drawing/2014/main" id="{E477A7ED-2273-4E71-AD21-A21B68441085}"/>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C7D772C4-9A60-4156-90AB-4833C283E0FA}"/>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3B62D528-A71D-4CD2-9464-26A23AD7576B}"/>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24" name="Chart 123">
            <a:extLst>
              <a:ext uri="{FF2B5EF4-FFF2-40B4-BE49-F238E27FC236}">
                <a16:creationId xmlns:a16="http://schemas.microsoft.com/office/drawing/2014/main" id="{CBA1E8F7-9867-4B92-BA9E-421DAC30179A}"/>
              </a:ext>
            </a:extLst>
          </p:cNvPr>
          <p:cNvGraphicFramePr>
            <a:graphicFrameLocks noChangeAspect="1"/>
          </p:cNvGraphicFramePr>
          <p:nvPr>
            <p:extLst/>
          </p:nvPr>
        </p:nvGraphicFramePr>
        <p:xfrm>
          <a:off x="6939285" y="353967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25" name="Group 124">
            <a:extLst>
              <a:ext uri="{FF2B5EF4-FFF2-40B4-BE49-F238E27FC236}">
                <a16:creationId xmlns:a16="http://schemas.microsoft.com/office/drawing/2014/main" id="{82B953F0-8546-437F-B7C8-5BEE5B82A4A6}"/>
              </a:ext>
            </a:extLst>
          </p:cNvPr>
          <p:cNvGrpSpPr/>
          <p:nvPr/>
        </p:nvGrpSpPr>
        <p:grpSpPr>
          <a:xfrm>
            <a:off x="2088731" y="3176491"/>
            <a:ext cx="3594912" cy="1375905"/>
            <a:chOff x="1068351" y="3041919"/>
            <a:chExt cx="3594912" cy="1375905"/>
          </a:xfrm>
        </p:grpSpPr>
        <p:sp>
          <p:nvSpPr>
            <p:cNvPr id="126" name="Freeform: Shape 125">
              <a:extLst>
                <a:ext uri="{FF2B5EF4-FFF2-40B4-BE49-F238E27FC236}">
                  <a16:creationId xmlns:a16="http://schemas.microsoft.com/office/drawing/2014/main" id="{6CAEAAD1-CA36-420B-A92C-78D215F2A8C0}"/>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7" name="Oval 126">
              <a:extLst>
                <a:ext uri="{FF2B5EF4-FFF2-40B4-BE49-F238E27FC236}">
                  <a16:creationId xmlns:a16="http://schemas.microsoft.com/office/drawing/2014/main" id="{4FCD3B34-53DF-4F9B-919E-639BB092CC9B}"/>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8" name="Graphic 26" descr="Hike">
              <a:extLst>
                <a:ext uri="{FF2B5EF4-FFF2-40B4-BE49-F238E27FC236}">
                  <a16:creationId xmlns:a16="http://schemas.microsoft.com/office/drawing/2014/main" id="{ABF760CB-E051-402B-944C-70DC0EE40235}"/>
                </a:ext>
              </a:extLst>
            </p:cNvPr>
            <p:cNvGrpSpPr>
              <a:grpSpLocks noChangeAspect="1"/>
            </p:cNvGrpSpPr>
            <p:nvPr/>
          </p:nvGrpSpPr>
          <p:grpSpPr>
            <a:xfrm>
              <a:off x="3815650" y="3311749"/>
              <a:ext cx="548640" cy="548640"/>
              <a:chOff x="5638800" y="2971800"/>
              <a:chExt cx="914400" cy="914400"/>
            </a:xfrm>
            <a:solidFill>
              <a:srgbClr val="4D4D4D"/>
            </a:solidFill>
          </p:grpSpPr>
          <p:sp>
            <p:nvSpPr>
              <p:cNvPr id="130" name="Freeform: Shape 129">
                <a:extLst>
                  <a:ext uri="{FF2B5EF4-FFF2-40B4-BE49-F238E27FC236}">
                    <a16:creationId xmlns:a16="http://schemas.microsoft.com/office/drawing/2014/main" id="{C6F7ADCD-5466-4341-A333-07D519223E3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899B5A49-1BC1-43D1-BA95-3E2F81F8B4D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A2F64EC3-A7DC-42D1-9027-EDEF3ADC4A3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29" name="Text Box 10">
              <a:extLst>
                <a:ext uri="{FF2B5EF4-FFF2-40B4-BE49-F238E27FC236}">
                  <a16:creationId xmlns:a16="http://schemas.microsoft.com/office/drawing/2014/main" id="{FA44BB18-A651-478D-953D-B40E20752299}"/>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33" name="Group 132">
            <a:extLst>
              <a:ext uri="{FF2B5EF4-FFF2-40B4-BE49-F238E27FC236}">
                <a16:creationId xmlns:a16="http://schemas.microsoft.com/office/drawing/2014/main" id="{A9339F67-C3A6-4D59-824D-0A1840138B09}"/>
              </a:ext>
            </a:extLst>
          </p:cNvPr>
          <p:cNvGrpSpPr/>
          <p:nvPr/>
        </p:nvGrpSpPr>
        <p:grpSpPr>
          <a:xfrm>
            <a:off x="7576514" y="1875984"/>
            <a:ext cx="3509383" cy="1375905"/>
            <a:chOff x="5365323" y="1470099"/>
            <a:chExt cx="3509383" cy="1375905"/>
          </a:xfrm>
        </p:grpSpPr>
        <p:sp>
          <p:nvSpPr>
            <p:cNvPr id="134" name="Freeform: Shape 133">
              <a:extLst>
                <a:ext uri="{FF2B5EF4-FFF2-40B4-BE49-F238E27FC236}">
                  <a16:creationId xmlns:a16="http://schemas.microsoft.com/office/drawing/2014/main" id="{552AACF0-A29A-4109-AAAE-B7E5F22FDDA9}"/>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5" name="Oval 134">
              <a:extLst>
                <a:ext uri="{FF2B5EF4-FFF2-40B4-BE49-F238E27FC236}">
                  <a16:creationId xmlns:a16="http://schemas.microsoft.com/office/drawing/2014/main" id="{14D30F0E-9093-4E8F-B039-9D13494560F0}"/>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6" name="Graphic 135" descr="Tent">
              <a:extLst>
                <a:ext uri="{FF2B5EF4-FFF2-40B4-BE49-F238E27FC236}">
                  <a16:creationId xmlns:a16="http://schemas.microsoft.com/office/drawing/2014/main" id="{085AE628-9BEA-4FA1-9936-4C463622DA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37" name="Text Box 10">
              <a:extLst>
                <a:ext uri="{FF2B5EF4-FFF2-40B4-BE49-F238E27FC236}">
                  <a16:creationId xmlns:a16="http://schemas.microsoft.com/office/drawing/2014/main" id="{F53E9F85-E19B-445A-BCEA-8E526B06747C}"/>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38" name="Chart 137">
            <a:extLst>
              <a:ext uri="{FF2B5EF4-FFF2-40B4-BE49-F238E27FC236}">
                <a16:creationId xmlns:a16="http://schemas.microsoft.com/office/drawing/2014/main" id="{70F56572-944F-44A0-86FC-1F64D2A33D1E}"/>
              </a:ext>
            </a:extLst>
          </p:cNvPr>
          <p:cNvGraphicFramePr>
            <a:graphicFrameLocks noChangeAspect="1"/>
          </p:cNvGraphicFramePr>
          <p:nvPr>
            <p:extLst/>
          </p:nvPr>
        </p:nvGraphicFramePr>
        <p:xfrm>
          <a:off x="7391763" y="163118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9" name="Chart 138">
            <a:extLst>
              <a:ext uri="{FF2B5EF4-FFF2-40B4-BE49-F238E27FC236}">
                <a16:creationId xmlns:a16="http://schemas.microsoft.com/office/drawing/2014/main" id="{0A4DB689-E0EB-46DC-BE07-23AD607AE48B}"/>
              </a:ext>
            </a:extLst>
          </p:cNvPr>
          <p:cNvGraphicFramePr>
            <a:graphicFrameLocks noChangeAspect="1"/>
          </p:cNvGraphicFramePr>
          <p:nvPr>
            <p:extLst/>
          </p:nvPr>
        </p:nvGraphicFramePr>
        <p:xfrm>
          <a:off x="4402863" y="29533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40" name="Picture 139">
            <a:hlinkClick r:id="rId7"/>
            <a:extLst>
              <a:ext uri="{FF2B5EF4-FFF2-40B4-BE49-F238E27FC236}">
                <a16:creationId xmlns:a16="http://schemas.microsoft.com/office/drawing/2014/main" id="{B74A87AE-DA99-49C1-8471-E021B031BC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24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25"/>
                                        </p:tgtEl>
                                        <p:attrNameLst>
                                          <p:attrName>style.visibility</p:attrName>
                                        </p:attrNameLst>
                                      </p:cBhvr>
                                      <p:to>
                                        <p:strVal val="visible"/>
                                      </p:to>
                                    </p:set>
                                    <p:anim calcmode="lin" valueType="num">
                                      <p:cBhvr>
                                        <p:cTn id="17" dur="1000" fill="hold"/>
                                        <p:tgtEl>
                                          <p:spTgt spid="125"/>
                                        </p:tgtEl>
                                        <p:attrNameLst>
                                          <p:attrName>ppt_w</p:attrName>
                                        </p:attrNameLst>
                                      </p:cBhvr>
                                      <p:tavLst>
                                        <p:tav tm="0">
                                          <p:val>
                                            <p:fltVal val="0"/>
                                          </p:val>
                                        </p:tav>
                                        <p:tav tm="100000">
                                          <p:val>
                                            <p:strVal val="#ppt_w"/>
                                          </p:val>
                                        </p:tav>
                                      </p:tavLst>
                                    </p:anim>
                                    <p:anim calcmode="lin" valueType="num">
                                      <p:cBhvr>
                                        <p:cTn id="18" dur="1000" fill="hold"/>
                                        <p:tgtEl>
                                          <p:spTgt spid="125"/>
                                        </p:tgtEl>
                                        <p:attrNameLst>
                                          <p:attrName>ppt_h</p:attrName>
                                        </p:attrNameLst>
                                      </p:cBhvr>
                                      <p:tavLst>
                                        <p:tav tm="0">
                                          <p:val>
                                            <p:fltVal val="0"/>
                                          </p:val>
                                        </p:tav>
                                        <p:tav tm="100000">
                                          <p:val>
                                            <p:strVal val="#ppt_h"/>
                                          </p:val>
                                        </p:tav>
                                      </p:tavLst>
                                    </p:anim>
                                    <p:anim calcmode="lin" valueType="num">
                                      <p:cBhvr>
                                        <p:cTn id="19" dur="1000" fill="hold"/>
                                        <p:tgtEl>
                                          <p:spTgt spid="125"/>
                                        </p:tgtEl>
                                        <p:attrNameLst>
                                          <p:attrName>style.rotation</p:attrName>
                                        </p:attrNameLst>
                                      </p:cBhvr>
                                      <p:tavLst>
                                        <p:tav tm="0">
                                          <p:val>
                                            <p:fltVal val="90"/>
                                          </p:val>
                                        </p:tav>
                                        <p:tav tm="100000">
                                          <p:val>
                                            <p:fltVal val="0"/>
                                          </p:val>
                                        </p:tav>
                                      </p:tavLst>
                                    </p:anim>
                                    <p:animEffect transition="in" filter="fade">
                                      <p:cBhvr>
                                        <p:cTn id="20" dur="1000"/>
                                        <p:tgtEl>
                                          <p:spTgt spid="125"/>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39"/>
                                        </p:tgtEl>
                                        <p:attrNameLst>
                                          <p:attrName>style.visibility</p:attrName>
                                        </p:attrNameLst>
                                      </p:cBhvr>
                                      <p:to>
                                        <p:strVal val="visible"/>
                                      </p:to>
                                    </p:set>
                                    <p:animEffect transition="in" filter="wheel(1)">
                                      <p:cBhvr>
                                        <p:cTn id="24" dur="2000"/>
                                        <p:tgtEl>
                                          <p:spTgt spid="139"/>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fade">
                                      <p:cBhvr>
                                        <p:cTn id="28" dur="1000"/>
                                        <p:tgtEl>
                                          <p:spTgt spid="114"/>
                                        </p:tgtEl>
                                      </p:cBhvr>
                                    </p:animEffect>
                                    <p:anim calcmode="lin" valueType="num">
                                      <p:cBhvr>
                                        <p:cTn id="29" dur="1000" fill="hold"/>
                                        <p:tgtEl>
                                          <p:spTgt spid="114"/>
                                        </p:tgtEl>
                                        <p:attrNameLst>
                                          <p:attrName>ppt_x</p:attrName>
                                        </p:attrNameLst>
                                      </p:cBhvr>
                                      <p:tavLst>
                                        <p:tav tm="0">
                                          <p:val>
                                            <p:strVal val="#ppt_x"/>
                                          </p:val>
                                        </p:tav>
                                        <p:tav tm="100000">
                                          <p:val>
                                            <p:strVal val="#ppt_x"/>
                                          </p:val>
                                        </p:tav>
                                      </p:tavLst>
                                    </p:anim>
                                    <p:anim calcmode="lin" valueType="num">
                                      <p:cBhvr>
                                        <p:cTn id="30" dur="1000" fill="hold"/>
                                        <p:tgtEl>
                                          <p:spTgt spid="11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33"/>
                                        </p:tgtEl>
                                        <p:attrNameLst>
                                          <p:attrName>style.visibility</p:attrName>
                                        </p:attrNameLst>
                                      </p:cBhvr>
                                      <p:to>
                                        <p:strVal val="visible"/>
                                      </p:to>
                                    </p:set>
                                    <p:anim calcmode="lin" valueType="num">
                                      <p:cBhvr>
                                        <p:cTn id="34" dur="1000" fill="hold"/>
                                        <p:tgtEl>
                                          <p:spTgt spid="133"/>
                                        </p:tgtEl>
                                        <p:attrNameLst>
                                          <p:attrName>ppt_w</p:attrName>
                                        </p:attrNameLst>
                                      </p:cBhvr>
                                      <p:tavLst>
                                        <p:tav tm="0">
                                          <p:val>
                                            <p:fltVal val="0"/>
                                          </p:val>
                                        </p:tav>
                                        <p:tav tm="100000">
                                          <p:val>
                                            <p:strVal val="#ppt_w"/>
                                          </p:val>
                                        </p:tav>
                                      </p:tavLst>
                                    </p:anim>
                                    <p:anim calcmode="lin" valueType="num">
                                      <p:cBhvr>
                                        <p:cTn id="35" dur="1000" fill="hold"/>
                                        <p:tgtEl>
                                          <p:spTgt spid="133"/>
                                        </p:tgtEl>
                                        <p:attrNameLst>
                                          <p:attrName>ppt_h</p:attrName>
                                        </p:attrNameLst>
                                      </p:cBhvr>
                                      <p:tavLst>
                                        <p:tav tm="0">
                                          <p:val>
                                            <p:fltVal val="0"/>
                                          </p:val>
                                        </p:tav>
                                        <p:tav tm="100000">
                                          <p:val>
                                            <p:strVal val="#ppt_h"/>
                                          </p:val>
                                        </p:tav>
                                      </p:tavLst>
                                    </p:anim>
                                    <p:anim calcmode="lin" valueType="num">
                                      <p:cBhvr>
                                        <p:cTn id="36" dur="1000" fill="hold"/>
                                        <p:tgtEl>
                                          <p:spTgt spid="133"/>
                                        </p:tgtEl>
                                        <p:attrNameLst>
                                          <p:attrName>style.rotation</p:attrName>
                                        </p:attrNameLst>
                                      </p:cBhvr>
                                      <p:tavLst>
                                        <p:tav tm="0">
                                          <p:val>
                                            <p:fltVal val="90"/>
                                          </p:val>
                                        </p:tav>
                                        <p:tav tm="100000">
                                          <p:val>
                                            <p:fltVal val="0"/>
                                          </p:val>
                                        </p:tav>
                                      </p:tavLst>
                                    </p:anim>
                                    <p:animEffect transition="in" filter="fade">
                                      <p:cBhvr>
                                        <p:cTn id="37" dur="1000"/>
                                        <p:tgtEl>
                                          <p:spTgt spid="133"/>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38"/>
                                        </p:tgtEl>
                                        <p:attrNameLst>
                                          <p:attrName>style.visibility</p:attrName>
                                        </p:attrNameLst>
                                      </p:cBhvr>
                                      <p:to>
                                        <p:strVal val="visible"/>
                                      </p:to>
                                    </p:set>
                                    <p:animEffect transition="in" filter="wheel(1)">
                                      <p:cBhvr>
                                        <p:cTn id="41" dur="2000"/>
                                        <p:tgtEl>
                                          <p:spTgt spid="138"/>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fade">
                                      <p:cBhvr>
                                        <p:cTn id="45" dur="1000"/>
                                        <p:tgtEl>
                                          <p:spTgt spid="113"/>
                                        </p:tgtEl>
                                      </p:cBhvr>
                                    </p:animEffect>
                                    <p:anim calcmode="lin" valueType="num">
                                      <p:cBhvr>
                                        <p:cTn id="46" dur="1000" fill="hold"/>
                                        <p:tgtEl>
                                          <p:spTgt spid="113"/>
                                        </p:tgtEl>
                                        <p:attrNameLst>
                                          <p:attrName>ppt_x</p:attrName>
                                        </p:attrNameLst>
                                      </p:cBhvr>
                                      <p:tavLst>
                                        <p:tav tm="0">
                                          <p:val>
                                            <p:strVal val="#ppt_x"/>
                                          </p:val>
                                        </p:tav>
                                        <p:tav tm="100000">
                                          <p:val>
                                            <p:strVal val="#ppt_x"/>
                                          </p:val>
                                        </p:tav>
                                      </p:tavLst>
                                    </p:anim>
                                    <p:anim calcmode="lin" valueType="num">
                                      <p:cBhvr>
                                        <p:cTn id="47" dur="1000" fill="hold"/>
                                        <p:tgtEl>
                                          <p:spTgt spid="11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16"/>
                                        </p:tgtEl>
                                        <p:attrNameLst>
                                          <p:attrName>style.visibility</p:attrName>
                                        </p:attrNameLst>
                                      </p:cBhvr>
                                      <p:to>
                                        <p:strVal val="visible"/>
                                      </p:to>
                                    </p:set>
                                    <p:anim calcmode="lin" valueType="num">
                                      <p:cBhvr>
                                        <p:cTn id="51" dur="1000" fill="hold"/>
                                        <p:tgtEl>
                                          <p:spTgt spid="116"/>
                                        </p:tgtEl>
                                        <p:attrNameLst>
                                          <p:attrName>ppt_w</p:attrName>
                                        </p:attrNameLst>
                                      </p:cBhvr>
                                      <p:tavLst>
                                        <p:tav tm="0">
                                          <p:val>
                                            <p:fltVal val="0"/>
                                          </p:val>
                                        </p:tav>
                                        <p:tav tm="100000">
                                          <p:val>
                                            <p:strVal val="#ppt_w"/>
                                          </p:val>
                                        </p:tav>
                                      </p:tavLst>
                                    </p:anim>
                                    <p:anim calcmode="lin" valueType="num">
                                      <p:cBhvr>
                                        <p:cTn id="52" dur="1000" fill="hold"/>
                                        <p:tgtEl>
                                          <p:spTgt spid="116"/>
                                        </p:tgtEl>
                                        <p:attrNameLst>
                                          <p:attrName>ppt_h</p:attrName>
                                        </p:attrNameLst>
                                      </p:cBhvr>
                                      <p:tavLst>
                                        <p:tav tm="0">
                                          <p:val>
                                            <p:fltVal val="0"/>
                                          </p:val>
                                        </p:tav>
                                        <p:tav tm="100000">
                                          <p:val>
                                            <p:strVal val="#ppt_h"/>
                                          </p:val>
                                        </p:tav>
                                      </p:tavLst>
                                    </p:anim>
                                    <p:anim calcmode="lin" valueType="num">
                                      <p:cBhvr>
                                        <p:cTn id="53" dur="1000" fill="hold"/>
                                        <p:tgtEl>
                                          <p:spTgt spid="116"/>
                                        </p:tgtEl>
                                        <p:attrNameLst>
                                          <p:attrName>style.rotation</p:attrName>
                                        </p:attrNameLst>
                                      </p:cBhvr>
                                      <p:tavLst>
                                        <p:tav tm="0">
                                          <p:val>
                                            <p:fltVal val="90"/>
                                          </p:val>
                                        </p:tav>
                                        <p:tav tm="100000">
                                          <p:val>
                                            <p:fltVal val="0"/>
                                          </p:val>
                                        </p:tav>
                                      </p:tavLst>
                                    </p:anim>
                                    <p:animEffect transition="in" filter="fade">
                                      <p:cBhvr>
                                        <p:cTn id="54" dur="1000"/>
                                        <p:tgtEl>
                                          <p:spTgt spid="11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24"/>
                                        </p:tgtEl>
                                        <p:attrNameLst>
                                          <p:attrName>style.visibility</p:attrName>
                                        </p:attrNameLst>
                                      </p:cBhvr>
                                      <p:to>
                                        <p:strVal val="visible"/>
                                      </p:to>
                                    </p:set>
                                    <p:animEffect transition="in" filter="wheel(1)">
                                      <p:cBhvr>
                                        <p:cTn id="58" dur="2000"/>
                                        <p:tgtEl>
                                          <p:spTgt spid="124"/>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15"/>
                                        </p:tgtEl>
                                        <p:attrNameLst>
                                          <p:attrName>style.visibility</p:attrName>
                                        </p:attrNameLst>
                                      </p:cBhvr>
                                      <p:to>
                                        <p:strVal val="visible"/>
                                      </p:to>
                                    </p:set>
                                    <p:animEffect transition="in" filter="fade">
                                      <p:cBhvr>
                                        <p:cTn id="62" dur="1000"/>
                                        <p:tgtEl>
                                          <p:spTgt spid="115"/>
                                        </p:tgtEl>
                                      </p:cBhvr>
                                    </p:animEffect>
                                    <p:anim calcmode="lin" valueType="num">
                                      <p:cBhvr>
                                        <p:cTn id="63" dur="1000" fill="hold"/>
                                        <p:tgtEl>
                                          <p:spTgt spid="115"/>
                                        </p:tgtEl>
                                        <p:attrNameLst>
                                          <p:attrName>ppt_x</p:attrName>
                                        </p:attrNameLst>
                                      </p:cBhvr>
                                      <p:tavLst>
                                        <p:tav tm="0">
                                          <p:val>
                                            <p:strVal val="#ppt_x"/>
                                          </p:val>
                                        </p:tav>
                                        <p:tav tm="100000">
                                          <p:val>
                                            <p:strVal val="#ppt_x"/>
                                          </p:val>
                                        </p:tav>
                                      </p:tavLst>
                                    </p:anim>
                                    <p:anim calcmode="lin" valueType="num">
                                      <p:cBhvr>
                                        <p:cTn id="64" dur="1000" fill="hold"/>
                                        <p:tgtEl>
                                          <p:spTgt spid="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3" grpId="0"/>
      <p:bldP spid="114" grpId="0"/>
      <p:bldP spid="115" grpId="0"/>
      <p:bldGraphic spid="124" grpId="0">
        <p:bldAsOne/>
      </p:bldGraphic>
      <p:bldGraphic spid="138" grpId="0">
        <p:bldAsOne/>
      </p:bldGraphic>
      <p:bldGraphic spid="13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2019-09-12T18:57:30Z</dcterms:modified>
</cp:coreProperties>
</file>