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B2E-4FC7-8679-CA3E4899D0D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B2E-4FC7-8679-CA3E4899D0D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B2E-4FC7-8679-CA3E4899D0D2}"/>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B2E-4FC7-8679-CA3E4899D0D2}"/>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B2E-4FC7-8679-CA3E4899D0D2}"/>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B2E-4FC7-8679-CA3E4899D0D2}"/>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7B2E-4FC7-8679-CA3E4899D0D2}"/>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7B2E-4FC7-8679-CA3E4899D0D2}"/>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7B2E-4FC7-8679-CA3E4899D0D2}"/>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7B2E-4FC7-8679-CA3E4899D0D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7B2E-4FC7-8679-CA3E4899D0D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F99-45FB-AF52-8FCE5E42E3B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F99-45FB-AF52-8FCE5E42E3B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F99-45FB-AF52-8FCE5E42E3B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F99-45FB-AF52-8FCE5E42E3BE}"/>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F99-45FB-AF52-8FCE5E42E3BE}"/>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F99-45FB-AF52-8FCE5E42E3BE}"/>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F99-45FB-AF52-8FCE5E42E3BE}"/>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F99-45FB-AF52-8FCE5E42E3BE}"/>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F99-45FB-AF52-8FCE5E42E3BE}"/>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F99-45FB-AF52-8FCE5E42E3B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F99-45FB-AF52-8FCE5E42E3B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57C-4FB7-A6F9-1C725C478A1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57C-4FB7-A6F9-1C725C478A1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57C-4FB7-A6F9-1C725C478A1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57C-4FB7-A6F9-1C725C478A15}"/>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57C-4FB7-A6F9-1C725C478A15}"/>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57C-4FB7-A6F9-1C725C478A15}"/>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57C-4FB7-A6F9-1C725C478A15}"/>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57C-4FB7-A6F9-1C725C478A15}"/>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57C-4FB7-A6F9-1C725C478A15}"/>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57C-4FB7-A6F9-1C725C478A1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57C-4FB7-A6F9-1C725C478A1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11447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3810000" y="304456"/>
            <a:ext cx="4572000" cy="6470881"/>
            <a:chOff x="0" y="0"/>
            <a:chExt cx="8099706" cy="1146413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NEW ZEALAND MAP</a:t>
            </a:r>
          </a:p>
          <a:p>
            <a:r>
              <a:rPr lang="en-US" dirty="0">
                <a:solidFill>
                  <a:schemeClr val="bg1"/>
                </a:solidFill>
                <a:latin typeface="Candara" panose="020E0502030303020204" pitchFamily="34" charset="0"/>
              </a:rPr>
              <a:t>Your Subtitle</a:t>
            </a:r>
          </a:p>
        </p:txBody>
      </p:sp>
      <p:sp>
        <p:nvSpPr>
          <p:cNvPr id="98" name="TextBox 97">
            <a:extLst>
              <a:ext uri="{FF2B5EF4-FFF2-40B4-BE49-F238E27FC236}">
                <a16:creationId xmlns:a16="http://schemas.microsoft.com/office/drawing/2014/main" id="{E4C10C2A-EA81-468C-89F9-7D1B3331ED72}"/>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9" name="TextBox 98">
            <a:extLst>
              <a:ext uri="{FF2B5EF4-FFF2-40B4-BE49-F238E27FC236}">
                <a16:creationId xmlns:a16="http://schemas.microsoft.com/office/drawing/2014/main" id="{0B174184-CCF1-41C8-A981-7B3FD363FA9D}"/>
              </a:ext>
            </a:extLst>
          </p:cNvPr>
          <p:cNvSpPr txBox="1"/>
          <p:nvPr/>
        </p:nvSpPr>
        <p:spPr>
          <a:xfrm>
            <a:off x="1406488" y="3218042"/>
            <a:ext cx="3315551"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0" name="TextBox 99">
            <a:extLst>
              <a:ext uri="{FF2B5EF4-FFF2-40B4-BE49-F238E27FC236}">
                <a16:creationId xmlns:a16="http://schemas.microsoft.com/office/drawing/2014/main" id="{9B7F8741-B9FB-47AC-89EA-D9730FC60D8D}"/>
              </a:ext>
            </a:extLst>
          </p:cNvPr>
          <p:cNvSpPr txBox="1"/>
          <p:nvPr/>
        </p:nvSpPr>
        <p:spPr>
          <a:xfrm>
            <a:off x="7109829" y="3845434"/>
            <a:ext cx="3646934"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1" name="Group 100">
            <a:extLst>
              <a:ext uri="{FF2B5EF4-FFF2-40B4-BE49-F238E27FC236}">
                <a16:creationId xmlns:a16="http://schemas.microsoft.com/office/drawing/2014/main" id="{949B9DCF-EC0B-4ABD-B1A2-3ED335C8BF0D}"/>
              </a:ext>
            </a:extLst>
          </p:cNvPr>
          <p:cNvGrpSpPr/>
          <p:nvPr/>
        </p:nvGrpSpPr>
        <p:grpSpPr>
          <a:xfrm>
            <a:off x="4441835" y="4781432"/>
            <a:ext cx="3509383" cy="1375905"/>
            <a:chOff x="6611704" y="3606840"/>
            <a:chExt cx="3509383" cy="1375905"/>
          </a:xfrm>
        </p:grpSpPr>
        <p:sp>
          <p:nvSpPr>
            <p:cNvPr id="102" name="Freeform: Shape 101">
              <a:extLst>
                <a:ext uri="{FF2B5EF4-FFF2-40B4-BE49-F238E27FC236}">
                  <a16:creationId xmlns:a16="http://schemas.microsoft.com/office/drawing/2014/main" id="{36FFEA7A-4DFB-4236-AA9E-3BADA728DCF2}"/>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3" name="Text Box 10">
              <a:extLst>
                <a:ext uri="{FF2B5EF4-FFF2-40B4-BE49-F238E27FC236}">
                  <a16:creationId xmlns:a16="http://schemas.microsoft.com/office/drawing/2014/main" id="{A89BD90F-2A4F-4831-9C8C-8032A9AD3789}"/>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04" name="Oval 103">
              <a:extLst>
                <a:ext uri="{FF2B5EF4-FFF2-40B4-BE49-F238E27FC236}">
                  <a16:creationId xmlns:a16="http://schemas.microsoft.com/office/drawing/2014/main" id="{D6B04CB5-D35A-4DAB-9B37-1090E9740FE9}"/>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5" name="Group 104">
              <a:extLst>
                <a:ext uri="{FF2B5EF4-FFF2-40B4-BE49-F238E27FC236}">
                  <a16:creationId xmlns:a16="http://schemas.microsoft.com/office/drawing/2014/main" id="{6DAC1A7B-63F9-4BB7-8E3D-D9D3A63B8C19}"/>
                </a:ext>
              </a:extLst>
            </p:cNvPr>
            <p:cNvGrpSpPr/>
            <p:nvPr/>
          </p:nvGrpSpPr>
          <p:grpSpPr>
            <a:xfrm>
              <a:off x="6990099" y="3936256"/>
              <a:ext cx="325755" cy="504666"/>
              <a:chOff x="6990099" y="3936256"/>
              <a:chExt cx="325755" cy="504666"/>
            </a:xfrm>
          </p:grpSpPr>
          <p:sp>
            <p:nvSpPr>
              <p:cNvPr id="106" name="Freeform: Shape 105">
                <a:extLst>
                  <a:ext uri="{FF2B5EF4-FFF2-40B4-BE49-F238E27FC236}">
                    <a16:creationId xmlns:a16="http://schemas.microsoft.com/office/drawing/2014/main" id="{39AF92F5-C532-4D94-9F58-115D65FFD2DB}"/>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F4D6DB54-893C-4A9A-802B-1639897B5174}"/>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11BE0128-34B6-4AAD-AECE-5055650063F8}"/>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09" name="Chart 108">
            <a:extLst>
              <a:ext uri="{FF2B5EF4-FFF2-40B4-BE49-F238E27FC236}">
                <a16:creationId xmlns:a16="http://schemas.microsoft.com/office/drawing/2014/main" id="{4EBB36C2-5163-4526-BF73-A0565E9F5FE7}"/>
              </a:ext>
            </a:extLst>
          </p:cNvPr>
          <p:cNvGraphicFramePr>
            <a:graphicFrameLocks noChangeAspect="1"/>
          </p:cNvGraphicFramePr>
          <p:nvPr>
            <p:extLst/>
          </p:nvPr>
        </p:nvGraphicFramePr>
        <p:xfrm>
          <a:off x="4247328" y="4559207"/>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10" name="Group 109">
            <a:extLst>
              <a:ext uri="{FF2B5EF4-FFF2-40B4-BE49-F238E27FC236}">
                <a16:creationId xmlns:a16="http://schemas.microsoft.com/office/drawing/2014/main" id="{E785CAE7-8348-497A-8FCE-39159E53B1C2}"/>
              </a:ext>
            </a:extLst>
          </p:cNvPr>
          <p:cNvGrpSpPr/>
          <p:nvPr/>
        </p:nvGrpSpPr>
        <p:grpSpPr>
          <a:xfrm>
            <a:off x="2991306" y="2418351"/>
            <a:ext cx="3594912" cy="1375905"/>
            <a:chOff x="1068351" y="3041919"/>
            <a:chExt cx="3594912" cy="1375905"/>
          </a:xfrm>
        </p:grpSpPr>
        <p:sp>
          <p:nvSpPr>
            <p:cNvPr id="111" name="Freeform: Shape 110">
              <a:extLst>
                <a:ext uri="{FF2B5EF4-FFF2-40B4-BE49-F238E27FC236}">
                  <a16:creationId xmlns:a16="http://schemas.microsoft.com/office/drawing/2014/main" id="{C2CCC81A-D9A0-4E86-BBAB-CE0571D7770B}"/>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 name="Oval 111">
              <a:extLst>
                <a:ext uri="{FF2B5EF4-FFF2-40B4-BE49-F238E27FC236}">
                  <a16:creationId xmlns:a16="http://schemas.microsoft.com/office/drawing/2014/main" id="{043F0BCB-65A7-41AA-8806-D39E87A3BA28}"/>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3" name="Graphic 26" descr="Hike">
              <a:extLst>
                <a:ext uri="{FF2B5EF4-FFF2-40B4-BE49-F238E27FC236}">
                  <a16:creationId xmlns:a16="http://schemas.microsoft.com/office/drawing/2014/main" id="{14A97D33-9455-4C2A-9280-55A75B7178C4}"/>
                </a:ext>
              </a:extLst>
            </p:cNvPr>
            <p:cNvGrpSpPr>
              <a:grpSpLocks noChangeAspect="1"/>
            </p:cNvGrpSpPr>
            <p:nvPr/>
          </p:nvGrpSpPr>
          <p:grpSpPr>
            <a:xfrm>
              <a:off x="3815650" y="3311749"/>
              <a:ext cx="548640" cy="548640"/>
              <a:chOff x="5638800" y="2971800"/>
              <a:chExt cx="914400" cy="914400"/>
            </a:xfrm>
            <a:solidFill>
              <a:srgbClr val="4D4D4D"/>
            </a:solidFill>
          </p:grpSpPr>
          <p:sp>
            <p:nvSpPr>
              <p:cNvPr id="115" name="Freeform: Shape 114">
                <a:extLst>
                  <a:ext uri="{FF2B5EF4-FFF2-40B4-BE49-F238E27FC236}">
                    <a16:creationId xmlns:a16="http://schemas.microsoft.com/office/drawing/2014/main" id="{A1C52B7D-2AFB-4120-899A-A0F545618D2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8E2B9CD7-75BF-4036-94CD-5DA20AD2546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2BB91C90-CBBF-4DA9-9F0F-491DB457D98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14" name="Text Box 10">
              <a:extLst>
                <a:ext uri="{FF2B5EF4-FFF2-40B4-BE49-F238E27FC236}">
                  <a16:creationId xmlns:a16="http://schemas.microsoft.com/office/drawing/2014/main" id="{F0D65A2D-246F-4181-BC29-D87E26CB50D0}"/>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18" name="Group 117">
            <a:extLst>
              <a:ext uri="{FF2B5EF4-FFF2-40B4-BE49-F238E27FC236}">
                <a16:creationId xmlns:a16="http://schemas.microsoft.com/office/drawing/2014/main" id="{314DD922-3137-45B7-9BEC-F4BAE3B5B1FD}"/>
              </a:ext>
            </a:extLst>
          </p:cNvPr>
          <p:cNvGrpSpPr/>
          <p:nvPr/>
        </p:nvGrpSpPr>
        <p:grpSpPr>
          <a:xfrm>
            <a:off x="6759506" y="629688"/>
            <a:ext cx="3509383" cy="1375905"/>
            <a:chOff x="5365323" y="1470099"/>
            <a:chExt cx="3509383" cy="1375905"/>
          </a:xfrm>
        </p:grpSpPr>
        <p:sp>
          <p:nvSpPr>
            <p:cNvPr id="119" name="Freeform: Shape 118">
              <a:extLst>
                <a:ext uri="{FF2B5EF4-FFF2-40B4-BE49-F238E27FC236}">
                  <a16:creationId xmlns:a16="http://schemas.microsoft.com/office/drawing/2014/main" id="{CF8BB3AA-F492-4644-AA6D-A245E4A576E9}"/>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Oval 119">
              <a:extLst>
                <a:ext uri="{FF2B5EF4-FFF2-40B4-BE49-F238E27FC236}">
                  <a16:creationId xmlns:a16="http://schemas.microsoft.com/office/drawing/2014/main" id="{ECC89389-B1EE-4AFA-87BE-60A4B4198213}"/>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1" name="Graphic 120" descr="Tent">
              <a:extLst>
                <a:ext uri="{FF2B5EF4-FFF2-40B4-BE49-F238E27FC236}">
                  <a16:creationId xmlns:a16="http://schemas.microsoft.com/office/drawing/2014/main" id="{6BEA5898-4835-46C4-868E-C80EFEA1E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22" name="Text Box 10">
              <a:extLst>
                <a:ext uri="{FF2B5EF4-FFF2-40B4-BE49-F238E27FC236}">
                  <a16:creationId xmlns:a16="http://schemas.microsoft.com/office/drawing/2014/main" id="{C43442A7-301E-4A7C-BD70-416290649A3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23" name="Chart 122">
            <a:extLst>
              <a:ext uri="{FF2B5EF4-FFF2-40B4-BE49-F238E27FC236}">
                <a16:creationId xmlns:a16="http://schemas.microsoft.com/office/drawing/2014/main" id="{38D59D6D-364E-4D99-A8A9-EAFAFB3ACF56}"/>
              </a:ext>
            </a:extLst>
          </p:cNvPr>
          <p:cNvGraphicFramePr>
            <a:graphicFrameLocks noChangeAspect="1"/>
          </p:cNvGraphicFramePr>
          <p:nvPr>
            <p:extLst/>
          </p:nvPr>
        </p:nvGraphicFramePr>
        <p:xfrm>
          <a:off x="6574755" y="38488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4" name="Chart 123">
            <a:extLst>
              <a:ext uri="{FF2B5EF4-FFF2-40B4-BE49-F238E27FC236}">
                <a16:creationId xmlns:a16="http://schemas.microsoft.com/office/drawing/2014/main" id="{E0559CED-D742-4347-86FF-5D2699A386FE}"/>
              </a:ext>
            </a:extLst>
          </p:cNvPr>
          <p:cNvGraphicFramePr>
            <a:graphicFrameLocks noChangeAspect="1"/>
          </p:cNvGraphicFramePr>
          <p:nvPr>
            <p:extLst/>
          </p:nvPr>
        </p:nvGraphicFramePr>
        <p:xfrm>
          <a:off x="5305438" y="219519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1" name="Picture 60">
            <a:hlinkClick r:id="rId7"/>
            <a:extLst>
              <a:ext uri="{FF2B5EF4-FFF2-40B4-BE49-F238E27FC236}">
                <a16:creationId xmlns:a16="http://schemas.microsoft.com/office/drawing/2014/main" id="{1D10E994-1883-4D59-98FF-71D37473A5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120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p:cTn id="17" dur="1000" fill="hold"/>
                                        <p:tgtEl>
                                          <p:spTgt spid="110"/>
                                        </p:tgtEl>
                                        <p:attrNameLst>
                                          <p:attrName>ppt_w</p:attrName>
                                        </p:attrNameLst>
                                      </p:cBhvr>
                                      <p:tavLst>
                                        <p:tav tm="0">
                                          <p:val>
                                            <p:fltVal val="0"/>
                                          </p:val>
                                        </p:tav>
                                        <p:tav tm="100000">
                                          <p:val>
                                            <p:strVal val="#ppt_w"/>
                                          </p:val>
                                        </p:tav>
                                      </p:tavLst>
                                    </p:anim>
                                    <p:anim calcmode="lin" valueType="num">
                                      <p:cBhvr>
                                        <p:cTn id="18" dur="1000" fill="hold"/>
                                        <p:tgtEl>
                                          <p:spTgt spid="110"/>
                                        </p:tgtEl>
                                        <p:attrNameLst>
                                          <p:attrName>ppt_h</p:attrName>
                                        </p:attrNameLst>
                                      </p:cBhvr>
                                      <p:tavLst>
                                        <p:tav tm="0">
                                          <p:val>
                                            <p:fltVal val="0"/>
                                          </p:val>
                                        </p:tav>
                                        <p:tav tm="100000">
                                          <p:val>
                                            <p:strVal val="#ppt_h"/>
                                          </p:val>
                                        </p:tav>
                                      </p:tavLst>
                                    </p:anim>
                                    <p:anim calcmode="lin" valueType="num">
                                      <p:cBhvr>
                                        <p:cTn id="19" dur="1000" fill="hold"/>
                                        <p:tgtEl>
                                          <p:spTgt spid="110"/>
                                        </p:tgtEl>
                                        <p:attrNameLst>
                                          <p:attrName>style.rotation</p:attrName>
                                        </p:attrNameLst>
                                      </p:cBhvr>
                                      <p:tavLst>
                                        <p:tav tm="0">
                                          <p:val>
                                            <p:fltVal val="90"/>
                                          </p:val>
                                        </p:tav>
                                        <p:tav tm="100000">
                                          <p:val>
                                            <p:fltVal val="0"/>
                                          </p:val>
                                        </p:tav>
                                      </p:tavLst>
                                    </p:anim>
                                    <p:animEffect transition="in" filter="fade">
                                      <p:cBhvr>
                                        <p:cTn id="20" dur="1000"/>
                                        <p:tgtEl>
                                          <p:spTgt spid="110"/>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24"/>
                                        </p:tgtEl>
                                        <p:attrNameLst>
                                          <p:attrName>style.visibility</p:attrName>
                                        </p:attrNameLst>
                                      </p:cBhvr>
                                      <p:to>
                                        <p:strVal val="visible"/>
                                      </p:to>
                                    </p:set>
                                    <p:animEffect transition="in" filter="wheel(1)">
                                      <p:cBhvr>
                                        <p:cTn id="24" dur="2000"/>
                                        <p:tgtEl>
                                          <p:spTgt spid="12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fade">
                                      <p:cBhvr>
                                        <p:cTn id="28" dur="1000"/>
                                        <p:tgtEl>
                                          <p:spTgt spid="99"/>
                                        </p:tgtEl>
                                      </p:cBhvr>
                                    </p:animEffect>
                                    <p:anim calcmode="lin" valueType="num">
                                      <p:cBhvr>
                                        <p:cTn id="29" dur="1000" fill="hold"/>
                                        <p:tgtEl>
                                          <p:spTgt spid="99"/>
                                        </p:tgtEl>
                                        <p:attrNameLst>
                                          <p:attrName>ppt_x</p:attrName>
                                        </p:attrNameLst>
                                      </p:cBhvr>
                                      <p:tavLst>
                                        <p:tav tm="0">
                                          <p:val>
                                            <p:strVal val="#ppt_x"/>
                                          </p:val>
                                        </p:tav>
                                        <p:tav tm="100000">
                                          <p:val>
                                            <p:strVal val="#ppt_x"/>
                                          </p:val>
                                        </p:tav>
                                      </p:tavLst>
                                    </p:anim>
                                    <p:anim calcmode="lin" valueType="num">
                                      <p:cBhvr>
                                        <p:cTn id="30" dur="1000" fill="hold"/>
                                        <p:tgtEl>
                                          <p:spTgt spid="99"/>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18"/>
                                        </p:tgtEl>
                                        <p:attrNameLst>
                                          <p:attrName>style.visibility</p:attrName>
                                        </p:attrNameLst>
                                      </p:cBhvr>
                                      <p:to>
                                        <p:strVal val="visible"/>
                                      </p:to>
                                    </p:set>
                                    <p:anim calcmode="lin" valueType="num">
                                      <p:cBhvr>
                                        <p:cTn id="34" dur="1000" fill="hold"/>
                                        <p:tgtEl>
                                          <p:spTgt spid="118"/>
                                        </p:tgtEl>
                                        <p:attrNameLst>
                                          <p:attrName>ppt_w</p:attrName>
                                        </p:attrNameLst>
                                      </p:cBhvr>
                                      <p:tavLst>
                                        <p:tav tm="0">
                                          <p:val>
                                            <p:fltVal val="0"/>
                                          </p:val>
                                        </p:tav>
                                        <p:tav tm="100000">
                                          <p:val>
                                            <p:strVal val="#ppt_w"/>
                                          </p:val>
                                        </p:tav>
                                      </p:tavLst>
                                    </p:anim>
                                    <p:anim calcmode="lin" valueType="num">
                                      <p:cBhvr>
                                        <p:cTn id="35" dur="1000" fill="hold"/>
                                        <p:tgtEl>
                                          <p:spTgt spid="118"/>
                                        </p:tgtEl>
                                        <p:attrNameLst>
                                          <p:attrName>ppt_h</p:attrName>
                                        </p:attrNameLst>
                                      </p:cBhvr>
                                      <p:tavLst>
                                        <p:tav tm="0">
                                          <p:val>
                                            <p:fltVal val="0"/>
                                          </p:val>
                                        </p:tav>
                                        <p:tav tm="100000">
                                          <p:val>
                                            <p:strVal val="#ppt_h"/>
                                          </p:val>
                                        </p:tav>
                                      </p:tavLst>
                                    </p:anim>
                                    <p:anim calcmode="lin" valueType="num">
                                      <p:cBhvr>
                                        <p:cTn id="36" dur="1000" fill="hold"/>
                                        <p:tgtEl>
                                          <p:spTgt spid="118"/>
                                        </p:tgtEl>
                                        <p:attrNameLst>
                                          <p:attrName>style.rotation</p:attrName>
                                        </p:attrNameLst>
                                      </p:cBhvr>
                                      <p:tavLst>
                                        <p:tav tm="0">
                                          <p:val>
                                            <p:fltVal val="90"/>
                                          </p:val>
                                        </p:tav>
                                        <p:tav tm="100000">
                                          <p:val>
                                            <p:fltVal val="0"/>
                                          </p:val>
                                        </p:tav>
                                      </p:tavLst>
                                    </p:anim>
                                    <p:animEffect transition="in" filter="fade">
                                      <p:cBhvr>
                                        <p:cTn id="37" dur="1000"/>
                                        <p:tgtEl>
                                          <p:spTgt spid="118"/>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23"/>
                                        </p:tgtEl>
                                        <p:attrNameLst>
                                          <p:attrName>style.visibility</p:attrName>
                                        </p:attrNameLst>
                                      </p:cBhvr>
                                      <p:to>
                                        <p:strVal val="visible"/>
                                      </p:to>
                                    </p:set>
                                    <p:animEffect transition="in" filter="wheel(1)">
                                      <p:cBhvr>
                                        <p:cTn id="41" dur="2000"/>
                                        <p:tgtEl>
                                          <p:spTgt spid="12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98"/>
                                        </p:tgtEl>
                                        <p:attrNameLst>
                                          <p:attrName>style.visibility</p:attrName>
                                        </p:attrNameLst>
                                      </p:cBhvr>
                                      <p:to>
                                        <p:strVal val="visible"/>
                                      </p:to>
                                    </p:set>
                                    <p:animEffect transition="in" filter="fade">
                                      <p:cBhvr>
                                        <p:cTn id="45" dur="1000"/>
                                        <p:tgtEl>
                                          <p:spTgt spid="98"/>
                                        </p:tgtEl>
                                      </p:cBhvr>
                                    </p:animEffect>
                                    <p:anim calcmode="lin" valueType="num">
                                      <p:cBhvr>
                                        <p:cTn id="46" dur="1000" fill="hold"/>
                                        <p:tgtEl>
                                          <p:spTgt spid="98"/>
                                        </p:tgtEl>
                                        <p:attrNameLst>
                                          <p:attrName>ppt_x</p:attrName>
                                        </p:attrNameLst>
                                      </p:cBhvr>
                                      <p:tavLst>
                                        <p:tav tm="0">
                                          <p:val>
                                            <p:strVal val="#ppt_x"/>
                                          </p:val>
                                        </p:tav>
                                        <p:tav tm="100000">
                                          <p:val>
                                            <p:strVal val="#ppt_x"/>
                                          </p:val>
                                        </p:tav>
                                      </p:tavLst>
                                    </p:anim>
                                    <p:anim calcmode="lin" valueType="num">
                                      <p:cBhvr>
                                        <p:cTn id="47" dur="1000" fill="hold"/>
                                        <p:tgtEl>
                                          <p:spTgt spid="98"/>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p:cTn id="51" dur="1000" fill="hold"/>
                                        <p:tgtEl>
                                          <p:spTgt spid="101"/>
                                        </p:tgtEl>
                                        <p:attrNameLst>
                                          <p:attrName>ppt_w</p:attrName>
                                        </p:attrNameLst>
                                      </p:cBhvr>
                                      <p:tavLst>
                                        <p:tav tm="0">
                                          <p:val>
                                            <p:fltVal val="0"/>
                                          </p:val>
                                        </p:tav>
                                        <p:tav tm="100000">
                                          <p:val>
                                            <p:strVal val="#ppt_w"/>
                                          </p:val>
                                        </p:tav>
                                      </p:tavLst>
                                    </p:anim>
                                    <p:anim calcmode="lin" valueType="num">
                                      <p:cBhvr>
                                        <p:cTn id="52" dur="1000" fill="hold"/>
                                        <p:tgtEl>
                                          <p:spTgt spid="101"/>
                                        </p:tgtEl>
                                        <p:attrNameLst>
                                          <p:attrName>ppt_h</p:attrName>
                                        </p:attrNameLst>
                                      </p:cBhvr>
                                      <p:tavLst>
                                        <p:tav tm="0">
                                          <p:val>
                                            <p:fltVal val="0"/>
                                          </p:val>
                                        </p:tav>
                                        <p:tav tm="100000">
                                          <p:val>
                                            <p:strVal val="#ppt_h"/>
                                          </p:val>
                                        </p:tav>
                                      </p:tavLst>
                                    </p:anim>
                                    <p:anim calcmode="lin" valueType="num">
                                      <p:cBhvr>
                                        <p:cTn id="53" dur="1000" fill="hold"/>
                                        <p:tgtEl>
                                          <p:spTgt spid="101"/>
                                        </p:tgtEl>
                                        <p:attrNameLst>
                                          <p:attrName>style.rotation</p:attrName>
                                        </p:attrNameLst>
                                      </p:cBhvr>
                                      <p:tavLst>
                                        <p:tav tm="0">
                                          <p:val>
                                            <p:fltVal val="90"/>
                                          </p:val>
                                        </p:tav>
                                        <p:tav tm="100000">
                                          <p:val>
                                            <p:fltVal val="0"/>
                                          </p:val>
                                        </p:tav>
                                      </p:tavLst>
                                    </p:anim>
                                    <p:animEffect transition="in" filter="fade">
                                      <p:cBhvr>
                                        <p:cTn id="54" dur="1000"/>
                                        <p:tgtEl>
                                          <p:spTgt spid="101"/>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09"/>
                                        </p:tgtEl>
                                        <p:attrNameLst>
                                          <p:attrName>style.visibility</p:attrName>
                                        </p:attrNameLst>
                                      </p:cBhvr>
                                      <p:to>
                                        <p:strVal val="visible"/>
                                      </p:to>
                                    </p:set>
                                    <p:animEffect transition="in" filter="wheel(1)">
                                      <p:cBhvr>
                                        <p:cTn id="58" dur="2000"/>
                                        <p:tgtEl>
                                          <p:spTgt spid="109"/>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1000"/>
                                        <p:tgtEl>
                                          <p:spTgt spid="100"/>
                                        </p:tgtEl>
                                      </p:cBhvr>
                                    </p:animEffect>
                                    <p:anim calcmode="lin" valueType="num">
                                      <p:cBhvr>
                                        <p:cTn id="63" dur="1000" fill="hold"/>
                                        <p:tgtEl>
                                          <p:spTgt spid="100"/>
                                        </p:tgtEl>
                                        <p:attrNameLst>
                                          <p:attrName>ppt_x</p:attrName>
                                        </p:attrNameLst>
                                      </p:cBhvr>
                                      <p:tavLst>
                                        <p:tav tm="0">
                                          <p:val>
                                            <p:strVal val="#ppt_x"/>
                                          </p:val>
                                        </p:tav>
                                        <p:tav tm="100000">
                                          <p:val>
                                            <p:strVal val="#ppt_x"/>
                                          </p:val>
                                        </p:tav>
                                      </p:tavLst>
                                    </p:anim>
                                    <p:anim calcmode="lin" valueType="num">
                                      <p:cBhvr>
                                        <p:cTn id="64"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8" grpId="0"/>
      <p:bldP spid="99" grpId="0"/>
      <p:bldP spid="100" grpId="0"/>
      <p:bldGraphic spid="109" grpId="0">
        <p:bldAsOne/>
      </p:bldGraphic>
      <p:bldGraphic spid="123" grpId="0">
        <p:bldAsOne/>
      </p:bldGraphic>
      <p:bldGraphic spid="12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2019-09-12T18:56:37Z</dcterms:modified>
</cp:coreProperties>
</file>