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29"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548235"/>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0929-4740-BC64-5EE520446DAF}"/>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0929-4740-BC64-5EE520446DAF}"/>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0929-4740-BC64-5EE520446DAF}"/>
              </c:ext>
            </c:extLst>
          </c:dPt>
          <c:dPt>
            <c:idx val="3"/>
            <c:bubble3D val="0"/>
            <c:spPr>
              <a:solidFill>
                <a:srgbClr val="BF250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0929-4740-BC64-5EE520446DAF}"/>
              </c:ext>
            </c:extLst>
          </c:dPt>
          <c:dPt>
            <c:idx val="4"/>
            <c:bubble3D val="0"/>
            <c:spPr>
              <a:solidFill>
                <a:srgbClr val="BF250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0929-4740-BC64-5EE520446DAF}"/>
              </c:ext>
            </c:extLst>
          </c:dPt>
          <c:dPt>
            <c:idx val="5"/>
            <c:bubble3D val="0"/>
            <c:spPr>
              <a:solidFill>
                <a:srgbClr val="BF250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0929-4740-BC64-5EE520446DAF}"/>
              </c:ext>
            </c:extLst>
          </c:dPt>
          <c:dPt>
            <c:idx val="6"/>
            <c:bubble3D val="0"/>
            <c:spPr>
              <a:solidFill>
                <a:srgbClr val="BF250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0929-4740-BC64-5EE520446DAF}"/>
              </c:ext>
            </c:extLst>
          </c:dPt>
          <c:dPt>
            <c:idx val="7"/>
            <c:bubble3D val="0"/>
            <c:spPr>
              <a:solidFill>
                <a:srgbClr val="BF250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0929-4740-BC64-5EE520446DAF}"/>
              </c:ext>
            </c:extLst>
          </c:dPt>
          <c:dPt>
            <c:idx val="8"/>
            <c:bubble3D val="0"/>
            <c:spPr>
              <a:solidFill>
                <a:srgbClr val="BF250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0929-4740-BC64-5EE520446DAF}"/>
              </c:ext>
            </c:extLst>
          </c:dPt>
          <c:dPt>
            <c:idx val="9"/>
            <c:bubble3D val="0"/>
            <c:spPr>
              <a:solidFill>
                <a:srgbClr val="BF250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0929-4740-BC64-5EE520446DAF}"/>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0929-4740-BC64-5EE520446DAF}"/>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A044-442C-B11E-023C25C9351B}"/>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A044-442C-B11E-023C25C9351B}"/>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A044-442C-B11E-023C25C9351B}"/>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A044-442C-B11E-023C25C9351B}"/>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A044-442C-B11E-023C25C9351B}"/>
              </c:ext>
            </c:extLst>
          </c:dPt>
          <c:dPt>
            <c:idx val="5"/>
            <c:bubble3D val="0"/>
            <c:spPr>
              <a:solidFill>
                <a:srgbClr val="E0462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A044-442C-B11E-023C25C9351B}"/>
              </c:ext>
            </c:extLst>
          </c:dPt>
          <c:dPt>
            <c:idx val="6"/>
            <c:bubble3D val="0"/>
            <c:spPr>
              <a:solidFill>
                <a:srgbClr val="E0462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A044-442C-B11E-023C25C9351B}"/>
              </c:ext>
            </c:extLst>
          </c:dPt>
          <c:dPt>
            <c:idx val="7"/>
            <c:bubble3D val="0"/>
            <c:spPr>
              <a:solidFill>
                <a:srgbClr val="E0462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A044-442C-B11E-023C25C9351B}"/>
              </c:ext>
            </c:extLst>
          </c:dPt>
          <c:dPt>
            <c:idx val="8"/>
            <c:bubble3D val="0"/>
            <c:spPr>
              <a:solidFill>
                <a:srgbClr val="E0462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A044-442C-B11E-023C25C9351B}"/>
              </c:ext>
            </c:extLst>
          </c:dPt>
          <c:dPt>
            <c:idx val="9"/>
            <c:bubble3D val="0"/>
            <c:spPr>
              <a:solidFill>
                <a:srgbClr val="E0462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A044-442C-B11E-023C25C9351B}"/>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A044-442C-B11E-023C25C9351B}"/>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595F-4C72-B12A-20B918569FB5}"/>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595F-4C72-B12A-20B918569FB5}"/>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595F-4C72-B12A-20B918569FB5}"/>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595F-4C72-B12A-20B918569FB5}"/>
              </c:ext>
            </c:extLst>
          </c:dPt>
          <c:dPt>
            <c:idx val="4"/>
            <c:bubble3D val="0"/>
            <c:spPr>
              <a:solidFill>
                <a:srgbClr val="CE8E4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595F-4C72-B12A-20B918569FB5}"/>
              </c:ext>
            </c:extLst>
          </c:dPt>
          <c:dPt>
            <c:idx val="5"/>
            <c:bubble3D val="0"/>
            <c:spPr>
              <a:solidFill>
                <a:srgbClr val="CE8E4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595F-4C72-B12A-20B918569FB5}"/>
              </c:ext>
            </c:extLst>
          </c:dPt>
          <c:dPt>
            <c:idx val="6"/>
            <c:bubble3D val="0"/>
            <c:spPr>
              <a:solidFill>
                <a:srgbClr val="CE8E4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595F-4C72-B12A-20B918569FB5}"/>
              </c:ext>
            </c:extLst>
          </c:dPt>
          <c:dPt>
            <c:idx val="7"/>
            <c:bubble3D val="0"/>
            <c:spPr>
              <a:solidFill>
                <a:srgbClr val="CE8E4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595F-4C72-B12A-20B918569FB5}"/>
              </c:ext>
            </c:extLst>
          </c:dPt>
          <c:dPt>
            <c:idx val="8"/>
            <c:bubble3D val="0"/>
            <c:spPr>
              <a:solidFill>
                <a:srgbClr val="CE8E4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595F-4C72-B12A-20B918569FB5}"/>
              </c:ext>
            </c:extLst>
          </c:dPt>
          <c:dPt>
            <c:idx val="9"/>
            <c:bubble3D val="0"/>
            <c:spPr>
              <a:solidFill>
                <a:srgbClr val="CE8E4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595F-4C72-B12A-20B918569FB5}"/>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595F-4C72-B12A-20B918569FB5}"/>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3555579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1.png"/><Relationship Id="rId7" Type="http://schemas.openxmlformats.org/officeDocument/2006/relationships/hyperlink" Target="http://powerpoint.sage-fox.com/" TargetMode="External"/><Relationship Id="rId2" Type="http://schemas.openxmlformats.org/officeDocument/2006/relationships/chart" Target="../charts/chart1.xml"/><Relationship Id="rId1" Type="http://schemas.openxmlformats.org/officeDocument/2006/relationships/slideLayout" Target="../slideLayouts/slideLayout13.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image" Target="../media/image2.sv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9" name="Group 16">
            <a:extLst>
              <a:ext uri="{FF2B5EF4-FFF2-40B4-BE49-F238E27FC236}">
                <a16:creationId xmlns:a16="http://schemas.microsoft.com/office/drawing/2014/main" id="{0728C593-C58D-4608-97B0-5D56FD2CB747}"/>
              </a:ext>
            </a:extLst>
          </p:cNvPr>
          <p:cNvGrpSpPr>
            <a:grpSpLocks noChangeAspect="1"/>
          </p:cNvGrpSpPr>
          <p:nvPr/>
        </p:nvGrpSpPr>
        <p:grpSpPr bwMode="auto">
          <a:xfrm>
            <a:off x="3581400" y="427580"/>
            <a:ext cx="5029200" cy="6140303"/>
            <a:chOff x="0" y="0"/>
            <a:chExt cx="8874903" cy="10835073"/>
          </a:xfr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p:grpSpPr>
        <p:sp>
          <p:nvSpPr>
            <p:cNvPr id="150" name="AutoShape 17">
              <a:extLst>
                <a:ext uri="{FF2B5EF4-FFF2-40B4-BE49-F238E27FC236}">
                  <a16:creationId xmlns:a16="http://schemas.microsoft.com/office/drawing/2014/main" id="{F18896AF-CD55-4414-8CE2-0CB34424BDA0}"/>
                </a:ext>
              </a:extLst>
            </p:cNvPr>
            <p:cNvSpPr>
              <a:spLocks/>
            </p:cNvSpPr>
            <p:nvPr/>
          </p:nvSpPr>
          <p:spPr bwMode="auto">
            <a:xfrm>
              <a:off x="57479" y="2558"/>
              <a:ext cx="7980982" cy="863452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716" y="11029"/>
                  </a:moveTo>
                  <a:lnTo>
                    <a:pt x="6553" y="11161"/>
                  </a:lnTo>
                  <a:lnTo>
                    <a:pt x="6218" y="11431"/>
                  </a:lnTo>
                  <a:lnTo>
                    <a:pt x="6127" y="11555"/>
                  </a:lnTo>
                  <a:lnTo>
                    <a:pt x="6102" y="11654"/>
                  </a:lnTo>
                  <a:lnTo>
                    <a:pt x="6001" y="11664"/>
                  </a:lnTo>
                  <a:lnTo>
                    <a:pt x="5911" y="11684"/>
                  </a:lnTo>
                  <a:lnTo>
                    <a:pt x="5872" y="11746"/>
                  </a:lnTo>
                  <a:lnTo>
                    <a:pt x="5925" y="11801"/>
                  </a:lnTo>
                  <a:lnTo>
                    <a:pt x="6007" y="11814"/>
                  </a:lnTo>
                  <a:lnTo>
                    <a:pt x="6041" y="11891"/>
                  </a:lnTo>
                  <a:lnTo>
                    <a:pt x="5955" y="11912"/>
                  </a:lnTo>
                  <a:lnTo>
                    <a:pt x="5863" y="11912"/>
                  </a:lnTo>
                  <a:lnTo>
                    <a:pt x="5799" y="11931"/>
                  </a:lnTo>
                  <a:lnTo>
                    <a:pt x="5738" y="12000"/>
                  </a:lnTo>
                  <a:lnTo>
                    <a:pt x="5654" y="12008"/>
                  </a:lnTo>
                  <a:lnTo>
                    <a:pt x="5545" y="12042"/>
                  </a:lnTo>
                  <a:lnTo>
                    <a:pt x="5536" y="12142"/>
                  </a:lnTo>
                  <a:lnTo>
                    <a:pt x="5655" y="12218"/>
                  </a:lnTo>
                  <a:lnTo>
                    <a:pt x="5759" y="12137"/>
                  </a:lnTo>
                  <a:lnTo>
                    <a:pt x="5894" y="12110"/>
                  </a:lnTo>
                  <a:lnTo>
                    <a:pt x="5974" y="12188"/>
                  </a:lnTo>
                  <a:lnTo>
                    <a:pt x="5853" y="12234"/>
                  </a:lnTo>
                  <a:lnTo>
                    <a:pt x="5732" y="12260"/>
                  </a:lnTo>
                  <a:lnTo>
                    <a:pt x="5699" y="12321"/>
                  </a:lnTo>
                  <a:lnTo>
                    <a:pt x="5714" y="12421"/>
                  </a:lnTo>
                  <a:lnTo>
                    <a:pt x="5765" y="12504"/>
                  </a:lnTo>
                  <a:lnTo>
                    <a:pt x="5828" y="12585"/>
                  </a:lnTo>
                  <a:lnTo>
                    <a:pt x="5934" y="12611"/>
                  </a:lnTo>
                  <a:lnTo>
                    <a:pt x="6042" y="12557"/>
                  </a:lnTo>
                  <a:lnTo>
                    <a:pt x="6183" y="12453"/>
                  </a:lnTo>
                  <a:lnTo>
                    <a:pt x="6314" y="12383"/>
                  </a:lnTo>
                  <a:lnTo>
                    <a:pt x="6486" y="12342"/>
                  </a:lnTo>
                  <a:cubicBezTo>
                    <a:pt x="6535" y="12337"/>
                    <a:pt x="6581" y="12317"/>
                    <a:pt x="6615" y="12284"/>
                  </a:cubicBezTo>
                  <a:cubicBezTo>
                    <a:pt x="6640" y="12260"/>
                    <a:pt x="6658" y="12231"/>
                    <a:pt x="6668" y="12199"/>
                  </a:cubicBezTo>
                  <a:lnTo>
                    <a:pt x="6518" y="12152"/>
                  </a:lnTo>
                  <a:lnTo>
                    <a:pt x="6421" y="12118"/>
                  </a:lnTo>
                  <a:lnTo>
                    <a:pt x="6501" y="12033"/>
                  </a:lnTo>
                  <a:lnTo>
                    <a:pt x="6661" y="11975"/>
                  </a:lnTo>
                  <a:lnTo>
                    <a:pt x="6789" y="11929"/>
                  </a:lnTo>
                  <a:lnTo>
                    <a:pt x="6934" y="11845"/>
                  </a:lnTo>
                  <a:lnTo>
                    <a:pt x="7058" y="11797"/>
                  </a:lnTo>
                  <a:lnTo>
                    <a:pt x="7141" y="11893"/>
                  </a:lnTo>
                  <a:lnTo>
                    <a:pt x="7073" y="11961"/>
                  </a:lnTo>
                  <a:lnTo>
                    <a:pt x="6923" y="12049"/>
                  </a:lnTo>
                  <a:lnTo>
                    <a:pt x="6806" y="12108"/>
                  </a:lnTo>
                  <a:lnTo>
                    <a:pt x="6743" y="12188"/>
                  </a:lnTo>
                  <a:lnTo>
                    <a:pt x="6718" y="12307"/>
                  </a:lnTo>
                  <a:lnTo>
                    <a:pt x="6813" y="12346"/>
                  </a:lnTo>
                  <a:lnTo>
                    <a:pt x="6850" y="12257"/>
                  </a:lnTo>
                  <a:lnTo>
                    <a:pt x="6875" y="12171"/>
                  </a:lnTo>
                  <a:lnTo>
                    <a:pt x="7004" y="12074"/>
                  </a:lnTo>
                  <a:lnTo>
                    <a:pt x="7077" y="12144"/>
                  </a:lnTo>
                  <a:lnTo>
                    <a:pt x="7069" y="12226"/>
                  </a:lnTo>
                  <a:lnTo>
                    <a:pt x="6998" y="12311"/>
                  </a:lnTo>
                  <a:lnTo>
                    <a:pt x="6952" y="12359"/>
                  </a:lnTo>
                  <a:lnTo>
                    <a:pt x="6854" y="12411"/>
                  </a:lnTo>
                  <a:cubicBezTo>
                    <a:pt x="6823" y="12419"/>
                    <a:pt x="6792" y="12426"/>
                    <a:pt x="6762" y="12433"/>
                  </a:cubicBezTo>
                  <a:cubicBezTo>
                    <a:pt x="6712" y="12444"/>
                    <a:pt x="6662" y="12454"/>
                    <a:pt x="6612" y="12462"/>
                  </a:cubicBezTo>
                  <a:lnTo>
                    <a:pt x="6494" y="12496"/>
                  </a:lnTo>
                  <a:lnTo>
                    <a:pt x="6443" y="12571"/>
                  </a:lnTo>
                  <a:lnTo>
                    <a:pt x="6462" y="12629"/>
                  </a:lnTo>
                  <a:lnTo>
                    <a:pt x="6475" y="12704"/>
                  </a:lnTo>
                  <a:lnTo>
                    <a:pt x="6430" y="12785"/>
                  </a:lnTo>
                  <a:lnTo>
                    <a:pt x="6373" y="12846"/>
                  </a:lnTo>
                  <a:lnTo>
                    <a:pt x="6229" y="12826"/>
                  </a:lnTo>
                  <a:lnTo>
                    <a:pt x="6083" y="12789"/>
                  </a:lnTo>
                  <a:lnTo>
                    <a:pt x="6005" y="12721"/>
                  </a:lnTo>
                  <a:lnTo>
                    <a:pt x="5941" y="12745"/>
                  </a:lnTo>
                  <a:lnTo>
                    <a:pt x="5827" y="12866"/>
                  </a:lnTo>
                  <a:lnTo>
                    <a:pt x="5689" y="12933"/>
                  </a:lnTo>
                  <a:lnTo>
                    <a:pt x="5618" y="12874"/>
                  </a:lnTo>
                  <a:lnTo>
                    <a:pt x="5735" y="12778"/>
                  </a:lnTo>
                  <a:lnTo>
                    <a:pt x="5722" y="12712"/>
                  </a:lnTo>
                  <a:lnTo>
                    <a:pt x="5668" y="12621"/>
                  </a:lnTo>
                  <a:lnTo>
                    <a:pt x="5614" y="12524"/>
                  </a:lnTo>
                  <a:lnTo>
                    <a:pt x="5622" y="12404"/>
                  </a:lnTo>
                  <a:lnTo>
                    <a:pt x="5562" y="12343"/>
                  </a:lnTo>
                  <a:lnTo>
                    <a:pt x="5469" y="12349"/>
                  </a:lnTo>
                  <a:lnTo>
                    <a:pt x="5383" y="12432"/>
                  </a:lnTo>
                  <a:lnTo>
                    <a:pt x="5270" y="12494"/>
                  </a:lnTo>
                  <a:lnTo>
                    <a:pt x="5201" y="12520"/>
                  </a:lnTo>
                  <a:lnTo>
                    <a:pt x="5203" y="12570"/>
                  </a:lnTo>
                  <a:lnTo>
                    <a:pt x="5253" y="12646"/>
                  </a:lnTo>
                  <a:lnTo>
                    <a:pt x="5242" y="12694"/>
                  </a:lnTo>
                  <a:lnTo>
                    <a:pt x="5152" y="12739"/>
                  </a:lnTo>
                  <a:lnTo>
                    <a:pt x="5119" y="12814"/>
                  </a:lnTo>
                  <a:lnTo>
                    <a:pt x="5053" y="12855"/>
                  </a:lnTo>
                  <a:lnTo>
                    <a:pt x="5002" y="12809"/>
                  </a:lnTo>
                  <a:lnTo>
                    <a:pt x="5009" y="12719"/>
                  </a:lnTo>
                  <a:lnTo>
                    <a:pt x="4965" y="12637"/>
                  </a:lnTo>
                  <a:lnTo>
                    <a:pt x="4907" y="12624"/>
                  </a:lnTo>
                  <a:lnTo>
                    <a:pt x="4844" y="12670"/>
                  </a:lnTo>
                  <a:lnTo>
                    <a:pt x="4792" y="12765"/>
                  </a:lnTo>
                  <a:lnTo>
                    <a:pt x="4743" y="12888"/>
                  </a:lnTo>
                  <a:lnTo>
                    <a:pt x="4568" y="12983"/>
                  </a:lnTo>
                  <a:lnTo>
                    <a:pt x="4449" y="12994"/>
                  </a:lnTo>
                  <a:lnTo>
                    <a:pt x="4267" y="13020"/>
                  </a:lnTo>
                  <a:lnTo>
                    <a:pt x="4186" y="13034"/>
                  </a:lnTo>
                  <a:lnTo>
                    <a:pt x="4167" y="13122"/>
                  </a:lnTo>
                  <a:lnTo>
                    <a:pt x="4224" y="13192"/>
                  </a:lnTo>
                  <a:lnTo>
                    <a:pt x="4322" y="13224"/>
                  </a:lnTo>
                  <a:lnTo>
                    <a:pt x="4424" y="13230"/>
                  </a:lnTo>
                  <a:lnTo>
                    <a:pt x="4474" y="13291"/>
                  </a:lnTo>
                  <a:lnTo>
                    <a:pt x="4428" y="13370"/>
                  </a:lnTo>
                  <a:lnTo>
                    <a:pt x="4336" y="13439"/>
                  </a:lnTo>
                  <a:lnTo>
                    <a:pt x="4189" y="13414"/>
                  </a:lnTo>
                  <a:lnTo>
                    <a:pt x="4095" y="13350"/>
                  </a:lnTo>
                  <a:lnTo>
                    <a:pt x="4094" y="13236"/>
                  </a:lnTo>
                  <a:lnTo>
                    <a:pt x="4076" y="13151"/>
                  </a:lnTo>
                  <a:lnTo>
                    <a:pt x="4009" y="13043"/>
                  </a:lnTo>
                  <a:lnTo>
                    <a:pt x="3921" y="13006"/>
                  </a:lnTo>
                  <a:lnTo>
                    <a:pt x="3842" y="12955"/>
                  </a:lnTo>
                  <a:lnTo>
                    <a:pt x="3703" y="12953"/>
                  </a:lnTo>
                  <a:lnTo>
                    <a:pt x="3600" y="13020"/>
                  </a:lnTo>
                  <a:lnTo>
                    <a:pt x="3524" y="13148"/>
                  </a:lnTo>
                  <a:lnTo>
                    <a:pt x="3409" y="13168"/>
                  </a:lnTo>
                  <a:lnTo>
                    <a:pt x="3328" y="13092"/>
                  </a:lnTo>
                  <a:lnTo>
                    <a:pt x="3226" y="13045"/>
                  </a:lnTo>
                  <a:lnTo>
                    <a:pt x="3144" y="13093"/>
                  </a:lnTo>
                  <a:lnTo>
                    <a:pt x="3134" y="13171"/>
                  </a:lnTo>
                  <a:lnTo>
                    <a:pt x="3205" y="13254"/>
                  </a:lnTo>
                  <a:lnTo>
                    <a:pt x="3210" y="13333"/>
                  </a:lnTo>
                  <a:lnTo>
                    <a:pt x="3142" y="13366"/>
                  </a:lnTo>
                  <a:lnTo>
                    <a:pt x="3026" y="13368"/>
                  </a:lnTo>
                  <a:lnTo>
                    <a:pt x="2900" y="13373"/>
                  </a:lnTo>
                  <a:lnTo>
                    <a:pt x="2838" y="13434"/>
                  </a:lnTo>
                  <a:lnTo>
                    <a:pt x="2894" y="13475"/>
                  </a:lnTo>
                  <a:lnTo>
                    <a:pt x="2989" y="13499"/>
                  </a:lnTo>
                  <a:lnTo>
                    <a:pt x="3082" y="13503"/>
                  </a:lnTo>
                  <a:lnTo>
                    <a:pt x="3176" y="13541"/>
                  </a:lnTo>
                  <a:lnTo>
                    <a:pt x="3299" y="13499"/>
                  </a:lnTo>
                  <a:lnTo>
                    <a:pt x="3372" y="13546"/>
                  </a:lnTo>
                  <a:lnTo>
                    <a:pt x="3431" y="13613"/>
                  </a:lnTo>
                  <a:cubicBezTo>
                    <a:pt x="3454" y="13621"/>
                    <a:pt x="3480" y="13622"/>
                    <a:pt x="3503" y="13616"/>
                  </a:cubicBezTo>
                  <a:cubicBezTo>
                    <a:pt x="3528" y="13609"/>
                    <a:pt x="3549" y="13593"/>
                    <a:pt x="3562" y="13573"/>
                  </a:cubicBezTo>
                  <a:lnTo>
                    <a:pt x="3634" y="13549"/>
                  </a:lnTo>
                  <a:lnTo>
                    <a:pt x="3724" y="13537"/>
                  </a:lnTo>
                  <a:lnTo>
                    <a:pt x="3805" y="13541"/>
                  </a:lnTo>
                  <a:lnTo>
                    <a:pt x="3889" y="13585"/>
                  </a:lnTo>
                  <a:lnTo>
                    <a:pt x="3937" y="13651"/>
                  </a:lnTo>
                  <a:lnTo>
                    <a:pt x="3883" y="13738"/>
                  </a:lnTo>
                  <a:lnTo>
                    <a:pt x="3814" y="13775"/>
                  </a:lnTo>
                  <a:lnTo>
                    <a:pt x="3676" y="13804"/>
                  </a:lnTo>
                  <a:lnTo>
                    <a:pt x="3540" y="13778"/>
                  </a:lnTo>
                  <a:lnTo>
                    <a:pt x="3397" y="13764"/>
                  </a:lnTo>
                  <a:lnTo>
                    <a:pt x="3242" y="13755"/>
                  </a:lnTo>
                  <a:lnTo>
                    <a:pt x="3114" y="13717"/>
                  </a:lnTo>
                  <a:lnTo>
                    <a:pt x="3048" y="13658"/>
                  </a:lnTo>
                  <a:lnTo>
                    <a:pt x="2936" y="13633"/>
                  </a:lnTo>
                  <a:lnTo>
                    <a:pt x="2843" y="13626"/>
                  </a:lnTo>
                  <a:lnTo>
                    <a:pt x="2754" y="13566"/>
                  </a:lnTo>
                  <a:lnTo>
                    <a:pt x="2645" y="13536"/>
                  </a:lnTo>
                  <a:lnTo>
                    <a:pt x="2503" y="13549"/>
                  </a:lnTo>
                  <a:lnTo>
                    <a:pt x="2417" y="13559"/>
                  </a:lnTo>
                  <a:lnTo>
                    <a:pt x="2383" y="13640"/>
                  </a:lnTo>
                  <a:lnTo>
                    <a:pt x="2460" y="13685"/>
                  </a:lnTo>
                  <a:lnTo>
                    <a:pt x="2564" y="13680"/>
                  </a:lnTo>
                  <a:lnTo>
                    <a:pt x="2617" y="13718"/>
                  </a:lnTo>
                  <a:lnTo>
                    <a:pt x="2548" y="13760"/>
                  </a:lnTo>
                  <a:lnTo>
                    <a:pt x="2441" y="13788"/>
                  </a:lnTo>
                  <a:lnTo>
                    <a:pt x="2415" y="13857"/>
                  </a:lnTo>
                  <a:lnTo>
                    <a:pt x="2472" y="13892"/>
                  </a:lnTo>
                  <a:lnTo>
                    <a:pt x="2566" y="13885"/>
                  </a:lnTo>
                  <a:lnTo>
                    <a:pt x="2652" y="13855"/>
                  </a:lnTo>
                  <a:lnTo>
                    <a:pt x="2739" y="13841"/>
                  </a:lnTo>
                  <a:lnTo>
                    <a:pt x="2828" y="13858"/>
                  </a:lnTo>
                  <a:lnTo>
                    <a:pt x="2869" y="13928"/>
                  </a:lnTo>
                  <a:lnTo>
                    <a:pt x="2870" y="14017"/>
                  </a:lnTo>
                  <a:lnTo>
                    <a:pt x="2894" y="14108"/>
                  </a:lnTo>
                  <a:lnTo>
                    <a:pt x="2949" y="14156"/>
                  </a:lnTo>
                  <a:lnTo>
                    <a:pt x="3044" y="14169"/>
                  </a:lnTo>
                  <a:lnTo>
                    <a:pt x="3116" y="14175"/>
                  </a:lnTo>
                  <a:lnTo>
                    <a:pt x="3179" y="14228"/>
                  </a:lnTo>
                  <a:lnTo>
                    <a:pt x="3206" y="14303"/>
                  </a:lnTo>
                  <a:lnTo>
                    <a:pt x="3152" y="14351"/>
                  </a:lnTo>
                  <a:lnTo>
                    <a:pt x="3095" y="14324"/>
                  </a:lnTo>
                  <a:lnTo>
                    <a:pt x="3056" y="14277"/>
                  </a:lnTo>
                  <a:lnTo>
                    <a:pt x="3002" y="14268"/>
                  </a:lnTo>
                  <a:lnTo>
                    <a:pt x="2925" y="14275"/>
                  </a:lnTo>
                  <a:lnTo>
                    <a:pt x="2888" y="14346"/>
                  </a:lnTo>
                  <a:lnTo>
                    <a:pt x="2862" y="14395"/>
                  </a:lnTo>
                  <a:lnTo>
                    <a:pt x="2863" y="14457"/>
                  </a:lnTo>
                  <a:lnTo>
                    <a:pt x="2906" y="14499"/>
                  </a:lnTo>
                  <a:lnTo>
                    <a:pt x="2926" y="14549"/>
                  </a:lnTo>
                  <a:lnTo>
                    <a:pt x="2862" y="14574"/>
                  </a:lnTo>
                  <a:lnTo>
                    <a:pt x="2806" y="14529"/>
                  </a:lnTo>
                  <a:lnTo>
                    <a:pt x="2779" y="14476"/>
                  </a:lnTo>
                  <a:lnTo>
                    <a:pt x="2777" y="14395"/>
                  </a:lnTo>
                  <a:lnTo>
                    <a:pt x="2811" y="14334"/>
                  </a:lnTo>
                  <a:lnTo>
                    <a:pt x="2849" y="14267"/>
                  </a:lnTo>
                  <a:lnTo>
                    <a:pt x="2859" y="14182"/>
                  </a:lnTo>
                  <a:lnTo>
                    <a:pt x="2824" y="14106"/>
                  </a:lnTo>
                  <a:lnTo>
                    <a:pt x="2734" y="14014"/>
                  </a:lnTo>
                  <a:lnTo>
                    <a:pt x="2667" y="13976"/>
                  </a:lnTo>
                  <a:lnTo>
                    <a:pt x="2571" y="13972"/>
                  </a:lnTo>
                  <a:lnTo>
                    <a:pt x="2443" y="13991"/>
                  </a:lnTo>
                  <a:lnTo>
                    <a:pt x="2401" y="14029"/>
                  </a:lnTo>
                  <a:lnTo>
                    <a:pt x="2393" y="14106"/>
                  </a:lnTo>
                  <a:lnTo>
                    <a:pt x="2432" y="14198"/>
                  </a:lnTo>
                  <a:lnTo>
                    <a:pt x="2454" y="14278"/>
                  </a:lnTo>
                  <a:lnTo>
                    <a:pt x="2471" y="14380"/>
                  </a:lnTo>
                  <a:lnTo>
                    <a:pt x="2453" y="14437"/>
                  </a:lnTo>
                  <a:lnTo>
                    <a:pt x="2394" y="14420"/>
                  </a:lnTo>
                  <a:lnTo>
                    <a:pt x="2361" y="14351"/>
                  </a:lnTo>
                  <a:lnTo>
                    <a:pt x="2358" y="14268"/>
                  </a:lnTo>
                  <a:lnTo>
                    <a:pt x="2341" y="14158"/>
                  </a:lnTo>
                  <a:lnTo>
                    <a:pt x="2328" y="14078"/>
                  </a:lnTo>
                  <a:lnTo>
                    <a:pt x="2291" y="13980"/>
                  </a:lnTo>
                  <a:cubicBezTo>
                    <a:pt x="2264" y="13982"/>
                    <a:pt x="2236" y="13986"/>
                    <a:pt x="2210" y="13992"/>
                  </a:cubicBezTo>
                  <a:cubicBezTo>
                    <a:pt x="2152" y="14006"/>
                    <a:pt x="2097" y="14028"/>
                    <a:pt x="2047" y="14059"/>
                  </a:cubicBezTo>
                  <a:lnTo>
                    <a:pt x="2001" y="14137"/>
                  </a:lnTo>
                  <a:lnTo>
                    <a:pt x="1989" y="14204"/>
                  </a:lnTo>
                  <a:lnTo>
                    <a:pt x="2062" y="14287"/>
                  </a:lnTo>
                  <a:lnTo>
                    <a:pt x="2172" y="14337"/>
                  </a:lnTo>
                  <a:lnTo>
                    <a:pt x="2200" y="14410"/>
                  </a:lnTo>
                  <a:lnTo>
                    <a:pt x="2105" y="14439"/>
                  </a:lnTo>
                  <a:lnTo>
                    <a:pt x="2058" y="14378"/>
                  </a:lnTo>
                  <a:lnTo>
                    <a:pt x="2016" y="14314"/>
                  </a:lnTo>
                  <a:lnTo>
                    <a:pt x="1969" y="14273"/>
                  </a:lnTo>
                  <a:lnTo>
                    <a:pt x="1908" y="14327"/>
                  </a:lnTo>
                  <a:lnTo>
                    <a:pt x="1869" y="14394"/>
                  </a:lnTo>
                  <a:lnTo>
                    <a:pt x="1786" y="14389"/>
                  </a:lnTo>
                  <a:lnTo>
                    <a:pt x="1791" y="14338"/>
                  </a:lnTo>
                  <a:lnTo>
                    <a:pt x="1852" y="14246"/>
                  </a:lnTo>
                  <a:lnTo>
                    <a:pt x="1887" y="14205"/>
                  </a:lnTo>
                  <a:lnTo>
                    <a:pt x="1831" y="14166"/>
                  </a:lnTo>
                  <a:lnTo>
                    <a:pt x="1747" y="14145"/>
                  </a:lnTo>
                  <a:lnTo>
                    <a:pt x="1672" y="14187"/>
                  </a:lnTo>
                  <a:lnTo>
                    <a:pt x="1671" y="14276"/>
                  </a:lnTo>
                  <a:lnTo>
                    <a:pt x="1645" y="14322"/>
                  </a:lnTo>
                  <a:lnTo>
                    <a:pt x="1598" y="14298"/>
                  </a:lnTo>
                  <a:lnTo>
                    <a:pt x="1598" y="14217"/>
                  </a:lnTo>
                  <a:lnTo>
                    <a:pt x="1566" y="14153"/>
                  </a:lnTo>
                  <a:lnTo>
                    <a:pt x="1520" y="14220"/>
                  </a:lnTo>
                  <a:lnTo>
                    <a:pt x="1487" y="14299"/>
                  </a:lnTo>
                  <a:lnTo>
                    <a:pt x="1413" y="14332"/>
                  </a:lnTo>
                  <a:lnTo>
                    <a:pt x="1339" y="14311"/>
                  </a:lnTo>
                  <a:lnTo>
                    <a:pt x="1297" y="14238"/>
                  </a:lnTo>
                  <a:lnTo>
                    <a:pt x="1316" y="14167"/>
                  </a:lnTo>
                  <a:lnTo>
                    <a:pt x="1368" y="14126"/>
                  </a:lnTo>
                  <a:lnTo>
                    <a:pt x="1385" y="14041"/>
                  </a:lnTo>
                  <a:lnTo>
                    <a:pt x="1337" y="13969"/>
                  </a:lnTo>
                  <a:lnTo>
                    <a:pt x="1246" y="13975"/>
                  </a:lnTo>
                  <a:lnTo>
                    <a:pt x="1149" y="14046"/>
                  </a:lnTo>
                  <a:lnTo>
                    <a:pt x="1141" y="14116"/>
                  </a:lnTo>
                  <a:lnTo>
                    <a:pt x="1181" y="14198"/>
                  </a:lnTo>
                  <a:lnTo>
                    <a:pt x="1233" y="14276"/>
                  </a:lnTo>
                  <a:lnTo>
                    <a:pt x="1272" y="14347"/>
                  </a:lnTo>
                  <a:lnTo>
                    <a:pt x="1251" y="14404"/>
                  </a:lnTo>
                  <a:lnTo>
                    <a:pt x="1224" y="14458"/>
                  </a:lnTo>
                  <a:lnTo>
                    <a:pt x="1316" y="14510"/>
                  </a:lnTo>
                  <a:lnTo>
                    <a:pt x="1386" y="14543"/>
                  </a:lnTo>
                  <a:lnTo>
                    <a:pt x="1555" y="14609"/>
                  </a:lnTo>
                  <a:lnTo>
                    <a:pt x="1643" y="14671"/>
                  </a:lnTo>
                  <a:lnTo>
                    <a:pt x="1763" y="14720"/>
                  </a:lnTo>
                  <a:lnTo>
                    <a:pt x="1873" y="14735"/>
                  </a:lnTo>
                  <a:lnTo>
                    <a:pt x="1989" y="14744"/>
                  </a:lnTo>
                  <a:lnTo>
                    <a:pt x="2075" y="14763"/>
                  </a:lnTo>
                  <a:lnTo>
                    <a:pt x="2193" y="14801"/>
                  </a:lnTo>
                  <a:lnTo>
                    <a:pt x="2277" y="14821"/>
                  </a:lnTo>
                  <a:cubicBezTo>
                    <a:pt x="2316" y="14813"/>
                    <a:pt x="2356" y="14813"/>
                    <a:pt x="2394" y="14821"/>
                  </a:cubicBezTo>
                  <a:cubicBezTo>
                    <a:pt x="2426" y="14827"/>
                    <a:pt x="2457" y="14839"/>
                    <a:pt x="2484" y="14856"/>
                  </a:cubicBezTo>
                  <a:lnTo>
                    <a:pt x="2446" y="14897"/>
                  </a:lnTo>
                  <a:lnTo>
                    <a:pt x="2307" y="14917"/>
                  </a:lnTo>
                  <a:cubicBezTo>
                    <a:pt x="2260" y="14919"/>
                    <a:pt x="2213" y="14918"/>
                    <a:pt x="2166" y="14912"/>
                  </a:cubicBezTo>
                  <a:cubicBezTo>
                    <a:pt x="2124" y="14906"/>
                    <a:pt x="2083" y="14898"/>
                    <a:pt x="2043" y="14886"/>
                  </a:cubicBezTo>
                  <a:lnTo>
                    <a:pt x="1916" y="14853"/>
                  </a:lnTo>
                  <a:lnTo>
                    <a:pt x="1808" y="14821"/>
                  </a:lnTo>
                  <a:lnTo>
                    <a:pt x="1693" y="14782"/>
                  </a:lnTo>
                  <a:lnTo>
                    <a:pt x="1567" y="14733"/>
                  </a:lnTo>
                  <a:lnTo>
                    <a:pt x="1429" y="14669"/>
                  </a:lnTo>
                  <a:lnTo>
                    <a:pt x="1337" y="14631"/>
                  </a:lnTo>
                  <a:lnTo>
                    <a:pt x="1244" y="14593"/>
                  </a:lnTo>
                  <a:lnTo>
                    <a:pt x="1178" y="14573"/>
                  </a:lnTo>
                  <a:lnTo>
                    <a:pt x="1092" y="14576"/>
                  </a:lnTo>
                  <a:lnTo>
                    <a:pt x="1002" y="14654"/>
                  </a:lnTo>
                  <a:lnTo>
                    <a:pt x="1071" y="14676"/>
                  </a:lnTo>
                  <a:lnTo>
                    <a:pt x="1155" y="14702"/>
                  </a:lnTo>
                  <a:lnTo>
                    <a:pt x="1200" y="14766"/>
                  </a:lnTo>
                  <a:lnTo>
                    <a:pt x="1129" y="14795"/>
                  </a:lnTo>
                  <a:lnTo>
                    <a:pt x="1034" y="14802"/>
                  </a:lnTo>
                  <a:lnTo>
                    <a:pt x="959" y="14820"/>
                  </a:lnTo>
                  <a:lnTo>
                    <a:pt x="883" y="14832"/>
                  </a:lnTo>
                  <a:lnTo>
                    <a:pt x="839" y="14881"/>
                  </a:lnTo>
                  <a:lnTo>
                    <a:pt x="877" y="14930"/>
                  </a:lnTo>
                  <a:lnTo>
                    <a:pt x="940" y="14963"/>
                  </a:lnTo>
                  <a:lnTo>
                    <a:pt x="1025" y="15016"/>
                  </a:lnTo>
                  <a:lnTo>
                    <a:pt x="1049" y="15074"/>
                  </a:lnTo>
                  <a:lnTo>
                    <a:pt x="1034" y="15157"/>
                  </a:lnTo>
                  <a:lnTo>
                    <a:pt x="941" y="15222"/>
                  </a:lnTo>
                  <a:lnTo>
                    <a:pt x="828" y="15253"/>
                  </a:lnTo>
                  <a:lnTo>
                    <a:pt x="757" y="15268"/>
                  </a:lnTo>
                  <a:lnTo>
                    <a:pt x="696" y="15361"/>
                  </a:lnTo>
                  <a:lnTo>
                    <a:pt x="686" y="15461"/>
                  </a:lnTo>
                  <a:lnTo>
                    <a:pt x="741" y="15593"/>
                  </a:lnTo>
                  <a:lnTo>
                    <a:pt x="780" y="15693"/>
                  </a:lnTo>
                  <a:lnTo>
                    <a:pt x="828" y="15792"/>
                  </a:lnTo>
                  <a:lnTo>
                    <a:pt x="892" y="15831"/>
                  </a:lnTo>
                  <a:lnTo>
                    <a:pt x="983" y="15860"/>
                  </a:lnTo>
                  <a:lnTo>
                    <a:pt x="1086" y="15854"/>
                  </a:lnTo>
                  <a:lnTo>
                    <a:pt x="1193" y="15851"/>
                  </a:lnTo>
                  <a:lnTo>
                    <a:pt x="1305" y="15862"/>
                  </a:lnTo>
                  <a:lnTo>
                    <a:pt x="1383" y="15865"/>
                  </a:lnTo>
                  <a:lnTo>
                    <a:pt x="1488" y="15869"/>
                  </a:lnTo>
                  <a:lnTo>
                    <a:pt x="1642" y="15918"/>
                  </a:lnTo>
                  <a:lnTo>
                    <a:pt x="1729" y="15983"/>
                  </a:lnTo>
                  <a:lnTo>
                    <a:pt x="1827" y="16063"/>
                  </a:lnTo>
                  <a:lnTo>
                    <a:pt x="1921" y="16053"/>
                  </a:lnTo>
                  <a:cubicBezTo>
                    <a:pt x="1941" y="16030"/>
                    <a:pt x="1959" y="16005"/>
                    <a:pt x="1976" y="15980"/>
                  </a:cubicBezTo>
                  <a:cubicBezTo>
                    <a:pt x="2002" y="15941"/>
                    <a:pt x="2025" y="15900"/>
                    <a:pt x="2044" y="15857"/>
                  </a:cubicBezTo>
                  <a:lnTo>
                    <a:pt x="2112" y="15782"/>
                  </a:lnTo>
                  <a:lnTo>
                    <a:pt x="2200" y="15703"/>
                  </a:lnTo>
                  <a:lnTo>
                    <a:pt x="2259" y="15665"/>
                  </a:lnTo>
                  <a:lnTo>
                    <a:pt x="2354" y="15705"/>
                  </a:lnTo>
                  <a:lnTo>
                    <a:pt x="2303" y="15763"/>
                  </a:lnTo>
                  <a:lnTo>
                    <a:pt x="2216" y="15820"/>
                  </a:lnTo>
                  <a:lnTo>
                    <a:pt x="2181" y="15931"/>
                  </a:lnTo>
                  <a:lnTo>
                    <a:pt x="2205" y="15987"/>
                  </a:lnTo>
                  <a:lnTo>
                    <a:pt x="2345" y="16053"/>
                  </a:lnTo>
                  <a:lnTo>
                    <a:pt x="2473" y="16124"/>
                  </a:lnTo>
                  <a:cubicBezTo>
                    <a:pt x="2497" y="16149"/>
                    <a:pt x="2531" y="16162"/>
                    <a:pt x="2567" y="16163"/>
                  </a:cubicBezTo>
                  <a:cubicBezTo>
                    <a:pt x="2611" y="16163"/>
                    <a:pt x="2652" y="16143"/>
                    <a:pt x="2676" y="16110"/>
                  </a:cubicBezTo>
                  <a:lnTo>
                    <a:pt x="2712" y="15977"/>
                  </a:lnTo>
                  <a:lnTo>
                    <a:pt x="2686" y="15900"/>
                  </a:lnTo>
                  <a:lnTo>
                    <a:pt x="2746" y="15776"/>
                  </a:lnTo>
                  <a:lnTo>
                    <a:pt x="2822" y="15713"/>
                  </a:lnTo>
                  <a:lnTo>
                    <a:pt x="2896" y="15705"/>
                  </a:lnTo>
                  <a:lnTo>
                    <a:pt x="2941" y="15773"/>
                  </a:lnTo>
                  <a:lnTo>
                    <a:pt x="2870" y="15847"/>
                  </a:lnTo>
                  <a:lnTo>
                    <a:pt x="2792" y="15890"/>
                  </a:lnTo>
                  <a:lnTo>
                    <a:pt x="2774" y="15993"/>
                  </a:lnTo>
                  <a:lnTo>
                    <a:pt x="2789" y="16072"/>
                  </a:lnTo>
                  <a:lnTo>
                    <a:pt x="2858" y="16115"/>
                  </a:lnTo>
                  <a:lnTo>
                    <a:pt x="2916" y="16147"/>
                  </a:lnTo>
                  <a:lnTo>
                    <a:pt x="2893" y="16218"/>
                  </a:lnTo>
                  <a:lnTo>
                    <a:pt x="2791" y="16223"/>
                  </a:lnTo>
                  <a:lnTo>
                    <a:pt x="2711" y="16221"/>
                  </a:lnTo>
                  <a:lnTo>
                    <a:pt x="2632" y="16240"/>
                  </a:lnTo>
                  <a:lnTo>
                    <a:pt x="2568" y="16262"/>
                  </a:lnTo>
                  <a:lnTo>
                    <a:pt x="2541" y="16299"/>
                  </a:lnTo>
                  <a:lnTo>
                    <a:pt x="2505" y="16354"/>
                  </a:lnTo>
                  <a:lnTo>
                    <a:pt x="2486" y="16446"/>
                  </a:lnTo>
                  <a:lnTo>
                    <a:pt x="2476" y="16529"/>
                  </a:lnTo>
                  <a:lnTo>
                    <a:pt x="2443" y="16603"/>
                  </a:lnTo>
                  <a:lnTo>
                    <a:pt x="2369" y="16629"/>
                  </a:lnTo>
                  <a:lnTo>
                    <a:pt x="2323" y="16570"/>
                  </a:lnTo>
                  <a:lnTo>
                    <a:pt x="2262" y="16511"/>
                  </a:lnTo>
                  <a:lnTo>
                    <a:pt x="2189" y="16542"/>
                  </a:lnTo>
                  <a:lnTo>
                    <a:pt x="2104" y="16531"/>
                  </a:lnTo>
                  <a:lnTo>
                    <a:pt x="2091" y="16469"/>
                  </a:lnTo>
                  <a:lnTo>
                    <a:pt x="2226" y="16415"/>
                  </a:lnTo>
                  <a:lnTo>
                    <a:pt x="2298" y="16401"/>
                  </a:lnTo>
                  <a:lnTo>
                    <a:pt x="2355" y="16329"/>
                  </a:lnTo>
                  <a:lnTo>
                    <a:pt x="2306" y="16230"/>
                  </a:lnTo>
                  <a:lnTo>
                    <a:pt x="2211" y="16166"/>
                  </a:lnTo>
                  <a:lnTo>
                    <a:pt x="2162" y="16083"/>
                  </a:lnTo>
                  <a:lnTo>
                    <a:pt x="2073" y="16037"/>
                  </a:lnTo>
                  <a:lnTo>
                    <a:pt x="2030" y="16123"/>
                  </a:lnTo>
                  <a:lnTo>
                    <a:pt x="1952" y="16183"/>
                  </a:lnTo>
                  <a:lnTo>
                    <a:pt x="1836" y="16182"/>
                  </a:lnTo>
                  <a:lnTo>
                    <a:pt x="1718" y="16146"/>
                  </a:lnTo>
                  <a:lnTo>
                    <a:pt x="1637" y="16097"/>
                  </a:lnTo>
                  <a:lnTo>
                    <a:pt x="1485" y="15984"/>
                  </a:lnTo>
                  <a:lnTo>
                    <a:pt x="1348" y="15965"/>
                  </a:lnTo>
                  <a:lnTo>
                    <a:pt x="1240" y="15969"/>
                  </a:lnTo>
                  <a:lnTo>
                    <a:pt x="1160" y="16035"/>
                  </a:lnTo>
                  <a:lnTo>
                    <a:pt x="1084" y="16046"/>
                  </a:lnTo>
                  <a:lnTo>
                    <a:pt x="903" y="16005"/>
                  </a:lnTo>
                  <a:lnTo>
                    <a:pt x="752" y="15922"/>
                  </a:lnTo>
                  <a:lnTo>
                    <a:pt x="673" y="15893"/>
                  </a:lnTo>
                  <a:lnTo>
                    <a:pt x="598" y="15924"/>
                  </a:lnTo>
                  <a:lnTo>
                    <a:pt x="573" y="16000"/>
                  </a:lnTo>
                  <a:lnTo>
                    <a:pt x="586" y="16083"/>
                  </a:lnTo>
                  <a:lnTo>
                    <a:pt x="613" y="16171"/>
                  </a:lnTo>
                  <a:lnTo>
                    <a:pt x="681" y="16273"/>
                  </a:lnTo>
                  <a:lnTo>
                    <a:pt x="785" y="16260"/>
                  </a:lnTo>
                  <a:lnTo>
                    <a:pt x="895" y="16234"/>
                  </a:lnTo>
                  <a:lnTo>
                    <a:pt x="988" y="16296"/>
                  </a:lnTo>
                  <a:lnTo>
                    <a:pt x="930" y="16323"/>
                  </a:lnTo>
                  <a:lnTo>
                    <a:pt x="851" y="16348"/>
                  </a:lnTo>
                  <a:lnTo>
                    <a:pt x="742" y="16349"/>
                  </a:lnTo>
                  <a:lnTo>
                    <a:pt x="716" y="16411"/>
                  </a:lnTo>
                  <a:lnTo>
                    <a:pt x="774" y="16450"/>
                  </a:lnTo>
                  <a:lnTo>
                    <a:pt x="857" y="16507"/>
                  </a:lnTo>
                  <a:lnTo>
                    <a:pt x="828" y="16581"/>
                  </a:lnTo>
                  <a:lnTo>
                    <a:pt x="727" y="16607"/>
                  </a:lnTo>
                  <a:lnTo>
                    <a:pt x="676" y="16564"/>
                  </a:lnTo>
                  <a:lnTo>
                    <a:pt x="675" y="16504"/>
                  </a:lnTo>
                  <a:lnTo>
                    <a:pt x="604" y="16474"/>
                  </a:lnTo>
                  <a:lnTo>
                    <a:pt x="571" y="16438"/>
                  </a:lnTo>
                  <a:lnTo>
                    <a:pt x="578" y="16390"/>
                  </a:lnTo>
                  <a:lnTo>
                    <a:pt x="538" y="16373"/>
                  </a:lnTo>
                  <a:lnTo>
                    <a:pt x="478" y="16378"/>
                  </a:lnTo>
                  <a:lnTo>
                    <a:pt x="416" y="16430"/>
                  </a:lnTo>
                  <a:lnTo>
                    <a:pt x="457" y="16516"/>
                  </a:lnTo>
                  <a:lnTo>
                    <a:pt x="514" y="16545"/>
                  </a:lnTo>
                  <a:lnTo>
                    <a:pt x="584" y="16604"/>
                  </a:lnTo>
                  <a:lnTo>
                    <a:pt x="576" y="16671"/>
                  </a:lnTo>
                  <a:lnTo>
                    <a:pt x="520" y="16684"/>
                  </a:lnTo>
                  <a:lnTo>
                    <a:pt x="446" y="16638"/>
                  </a:lnTo>
                  <a:lnTo>
                    <a:pt x="369" y="16629"/>
                  </a:lnTo>
                  <a:lnTo>
                    <a:pt x="343" y="16700"/>
                  </a:lnTo>
                  <a:lnTo>
                    <a:pt x="414" y="16780"/>
                  </a:lnTo>
                  <a:lnTo>
                    <a:pt x="527" y="16809"/>
                  </a:lnTo>
                  <a:lnTo>
                    <a:pt x="652" y="16815"/>
                  </a:lnTo>
                  <a:lnTo>
                    <a:pt x="736" y="16788"/>
                  </a:lnTo>
                  <a:lnTo>
                    <a:pt x="820" y="16723"/>
                  </a:lnTo>
                  <a:lnTo>
                    <a:pt x="924" y="16653"/>
                  </a:lnTo>
                  <a:lnTo>
                    <a:pt x="1013" y="16620"/>
                  </a:lnTo>
                  <a:lnTo>
                    <a:pt x="1110" y="16657"/>
                  </a:lnTo>
                  <a:lnTo>
                    <a:pt x="1045" y="16753"/>
                  </a:lnTo>
                  <a:lnTo>
                    <a:pt x="976" y="16789"/>
                  </a:lnTo>
                  <a:lnTo>
                    <a:pt x="993" y="16873"/>
                  </a:lnTo>
                  <a:lnTo>
                    <a:pt x="981" y="16972"/>
                  </a:lnTo>
                  <a:lnTo>
                    <a:pt x="908" y="17030"/>
                  </a:lnTo>
                  <a:lnTo>
                    <a:pt x="811" y="17063"/>
                  </a:lnTo>
                  <a:lnTo>
                    <a:pt x="753" y="16993"/>
                  </a:lnTo>
                  <a:lnTo>
                    <a:pt x="706" y="16946"/>
                  </a:lnTo>
                  <a:lnTo>
                    <a:pt x="612" y="16947"/>
                  </a:lnTo>
                  <a:lnTo>
                    <a:pt x="548" y="17040"/>
                  </a:lnTo>
                  <a:lnTo>
                    <a:pt x="500" y="17122"/>
                  </a:lnTo>
                  <a:lnTo>
                    <a:pt x="476" y="17195"/>
                  </a:lnTo>
                  <a:lnTo>
                    <a:pt x="503" y="17282"/>
                  </a:lnTo>
                  <a:lnTo>
                    <a:pt x="555" y="17378"/>
                  </a:lnTo>
                  <a:lnTo>
                    <a:pt x="616" y="17441"/>
                  </a:lnTo>
                  <a:lnTo>
                    <a:pt x="684" y="17393"/>
                  </a:lnTo>
                  <a:lnTo>
                    <a:pt x="736" y="17342"/>
                  </a:lnTo>
                  <a:lnTo>
                    <a:pt x="801" y="17366"/>
                  </a:lnTo>
                  <a:lnTo>
                    <a:pt x="833" y="17435"/>
                  </a:lnTo>
                  <a:lnTo>
                    <a:pt x="796" y="17527"/>
                  </a:lnTo>
                  <a:lnTo>
                    <a:pt x="854" y="17597"/>
                  </a:lnTo>
                  <a:lnTo>
                    <a:pt x="829" y="17668"/>
                  </a:lnTo>
                  <a:lnTo>
                    <a:pt x="768" y="17754"/>
                  </a:lnTo>
                  <a:lnTo>
                    <a:pt x="794" y="17837"/>
                  </a:lnTo>
                  <a:lnTo>
                    <a:pt x="888" y="17777"/>
                  </a:lnTo>
                  <a:lnTo>
                    <a:pt x="908" y="17695"/>
                  </a:lnTo>
                  <a:lnTo>
                    <a:pt x="939" y="17608"/>
                  </a:lnTo>
                  <a:cubicBezTo>
                    <a:pt x="951" y="17578"/>
                    <a:pt x="967" y="17549"/>
                    <a:pt x="985" y="17522"/>
                  </a:cubicBezTo>
                  <a:cubicBezTo>
                    <a:pt x="1008" y="17489"/>
                    <a:pt x="1035" y="17458"/>
                    <a:pt x="1067" y="17431"/>
                  </a:cubicBezTo>
                  <a:lnTo>
                    <a:pt x="1138" y="17386"/>
                  </a:lnTo>
                  <a:lnTo>
                    <a:pt x="1232" y="17300"/>
                  </a:lnTo>
                  <a:lnTo>
                    <a:pt x="1360" y="17241"/>
                  </a:lnTo>
                  <a:cubicBezTo>
                    <a:pt x="1406" y="17230"/>
                    <a:pt x="1453" y="17221"/>
                    <a:pt x="1500" y="17213"/>
                  </a:cubicBezTo>
                  <a:cubicBezTo>
                    <a:pt x="1558" y="17202"/>
                    <a:pt x="1617" y="17194"/>
                    <a:pt x="1675" y="17187"/>
                  </a:cubicBezTo>
                  <a:lnTo>
                    <a:pt x="1832" y="17199"/>
                  </a:lnTo>
                  <a:lnTo>
                    <a:pt x="1990" y="17214"/>
                  </a:lnTo>
                  <a:lnTo>
                    <a:pt x="2092" y="17272"/>
                  </a:lnTo>
                  <a:lnTo>
                    <a:pt x="2119" y="17345"/>
                  </a:lnTo>
                  <a:lnTo>
                    <a:pt x="2002" y="17371"/>
                  </a:lnTo>
                  <a:lnTo>
                    <a:pt x="1903" y="17365"/>
                  </a:lnTo>
                  <a:lnTo>
                    <a:pt x="1799" y="17406"/>
                  </a:lnTo>
                  <a:lnTo>
                    <a:pt x="1759" y="17483"/>
                  </a:lnTo>
                  <a:lnTo>
                    <a:pt x="1733" y="17546"/>
                  </a:lnTo>
                  <a:lnTo>
                    <a:pt x="1645" y="17555"/>
                  </a:lnTo>
                  <a:lnTo>
                    <a:pt x="1649" y="17507"/>
                  </a:lnTo>
                  <a:lnTo>
                    <a:pt x="1706" y="17385"/>
                  </a:lnTo>
                  <a:lnTo>
                    <a:pt x="1785" y="17300"/>
                  </a:lnTo>
                  <a:lnTo>
                    <a:pt x="1680" y="17280"/>
                  </a:lnTo>
                  <a:lnTo>
                    <a:pt x="1618" y="17304"/>
                  </a:lnTo>
                  <a:lnTo>
                    <a:pt x="1507" y="17334"/>
                  </a:lnTo>
                  <a:lnTo>
                    <a:pt x="1450" y="17347"/>
                  </a:lnTo>
                  <a:lnTo>
                    <a:pt x="1360" y="17397"/>
                  </a:lnTo>
                  <a:lnTo>
                    <a:pt x="1292" y="17457"/>
                  </a:lnTo>
                  <a:lnTo>
                    <a:pt x="1235" y="17499"/>
                  </a:lnTo>
                  <a:lnTo>
                    <a:pt x="1169" y="17525"/>
                  </a:lnTo>
                  <a:lnTo>
                    <a:pt x="1165" y="17579"/>
                  </a:lnTo>
                  <a:lnTo>
                    <a:pt x="1205" y="17625"/>
                  </a:lnTo>
                  <a:lnTo>
                    <a:pt x="1255" y="17679"/>
                  </a:lnTo>
                  <a:lnTo>
                    <a:pt x="1287" y="17735"/>
                  </a:lnTo>
                  <a:lnTo>
                    <a:pt x="1218" y="17790"/>
                  </a:lnTo>
                  <a:lnTo>
                    <a:pt x="1168" y="17758"/>
                  </a:lnTo>
                  <a:lnTo>
                    <a:pt x="1106" y="17688"/>
                  </a:lnTo>
                  <a:lnTo>
                    <a:pt x="1060" y="17656"/>
                  </a:lnTo>
                  <a:lnTo>
                    <a:pt x="1054" y="17712"/>
                  </a:lnTo>
                  <a:lnTo>
                    <a:pt x="1019" y="17795"/>
                  </a:lnTo>
                  <a:lnTo>
                    <a:pt x="950" y="17872"/>
                  </a:lnTo>
                  <a:lnTo>
                    <a:pt x="866" y="17928"/>
                  </a:lnTo>
                  <a:lnTo>
                    <a:pt x="788" y="17997"/>
                  </a:lnTo>
                  <a:lnTo>
                    <a:pt x="732" y="18072"/>
                  </a:lnTo>
                  <a:lnTo>
                    <a:pt x="705" y="18139"/>
                  </a:lnTo>
                  <a:lnTo>
                    <a:pt x="785" y="18213"/>
                  </a:lnTo>
                  <a:lnTo>
                    <a:pt x="837" y="18294"/>
                  </a:lnTo>
                  <a:lnTo>
                    <a:pt x="801" y="18354"/>
                  </a:lnTo>
                  <a:lnTo>
                    <a:pt x="748" y="18442"/>
                  </a:lnTo>
                  <a:cubicBezTo>
                    <a:pt x="728" y="18463"/>
                    <a:pt x="699" y="18474"/>
                    <a:pt x="669" y="18473"/>
                  </a:cubicBezTo>
                  <a:cubicBezTo>
                    <a:pt x="629" y="18471"/>
                    <a:pt x="595" y="18447"/>
                    <a:pt x="581" y="18413"/>
                  </a:cubicBezTo>
                  <a:lnTo>
                    <a:pt x="507" y="18334"/>
                  </a:lnTo>
                  <a:lnTo>
                    <a:pt x="432" y="18281"/>
                  </a:lnTo>
                  <a:lnTo>
                    <a:pt x="344" y="18232"/>
                  </a:lnTo>
                  <a:lnTo>
                    <a:pt x="256" y="18212"/>
                  </a:lnTo>
                  <a:lnTo>
                    <a:pt x="165" y="18236"/>
                  </a:lnTo>
                  <a:lnTo>
                    <a:pt x="81" y="18281"/>
                  </a:lnTo>
                  <a:lnTo>
                    <a:pt x="82" y="18365"/>
                  </a:lnTo>
                  <a:lnTo>
                    <a:pt x="90" y="18447"/>
                  </a:lnTo>
                  <a:lnTo>
                    <a:pt x="115" y="18553"/>
                  </a:lnTo>
                  <a:lnTo>
                    <a:pt x="115" y="18653"/>
                  </a:lnTo>
                  <a:lnTo>
                    <a:pt x="115" y="18747"/>
                  </a:lnTo>
                  <a:lnTo>
                    <a:pt x="148" y="18811"/>
                  </a:lnTo>
                  <a:lnTo>
                    <a:pt x="207" y="18858"/>
                  </a:lnTo>
                  <a:lnTo>
                    <a:pt x="256" y="18940"/>
                  </a:lnTo>
                  <a:lnTo>
                    <a:pt x="306" y="18992"/>
                  </a:lnTo>
                  <a:lnTo>
                    <a:pt x="379" y="18973"/>
                  </a:lnTo>
                  <a:lnTo>
                    <a:pt x="434" y="18953"/>
                  </a:lnTo>
                  <a:lnTo>
                    <a:pt x="517" y="18996"/>
                  </a:lnTo>
                  <a:lnTo>
                    <a:pt x="601" y="18973"/>
                  </a:lnTo>
                  <a:lnTo>
                    <a:pt x="599" y="18859"/>
                  </a:lnTo>
                  <a:lnTo>
                    <a:pt x="594" y="18751"/>
                  </a:lnTo>
                  <a:lnTo>
                    <a:pt x="668" y="18727"/>
                  </a:lnTo>
                  <a:lnTo>
                    <a:pt x="724" y="18802"/>
                  </a:lnTo>
                  <a:lnTo>
                    <a:pt x="730" y="18895"/>
                  </a:lnTo>
                  <a:lnTo>
                    <a:pt x="787" y="18949"/>
                  </a:lnTo>
                  <a:lnTo>
                    <a:pt x="852" y="18885"/>
                  </a:lnTo>
                  <a:lnTo>
                    <a:pt x="952" y="18837"/>
                  </a:lnTo>
                  <a:lnTo>
                    <a:pt x="1033" y="18768"/>
                  </a:lnTo>
                  <a:lnTo>
                    <a:pt x="1148" y="18718"/>
                  </a:lnTo>
                  <a:lnTo>
                    <a:pt x="1224" y="18764"/>
                  </a:lnTo>
                  <a:lnTo>
                    <a:pt x="1149" y="18831"/>
                  </a:lnTo>
                  <a:lnTo>
                    <a:pt x="1024" y="18923"/>
                  </a:lnTo>
                  <a:lnTo>
                    <a:pt x="907" y="18969"/>
                  </a:lnTo>
                  <a:lnTo>
                    <a:pt x="822" y="19025"/>
                  </a:lnTo>
                  <a:lnTo>
                    <a:pt x="800" y="19131"/>
                  </a:lnTo>
                  <a:lnTo>
                    <a:pt x="764" y="19243"/>
                  </a:lnTo>
                  <a:cubicBezTo>
                    <a:pt x="739" y="19268"/>
                    <a:pt x="714" y="19291"/>
                    <a:pt x="689" y="19315"/>
                  </a:cubicBezTo>
                  <a:cubicBezTo>
                    <a:pt x="659" y="19344"/>
                    <a:pt x="628" y="19372"/>
                    <a:pt x="598" y="19400"/>
                  </a:cubicBezTo>
                  <a:lnTo>
                    <a:pt x="570" y="19481"/>
                  </a:lnTo>
                  <a:lnTo>
                    <a:pt x="583" y="19582"/>
                  </a:lnTo>
                  <a:lnTo>
                    <a:pt x="549" y="19672"/>
                  </a:lnTo>
                  <a:lnTo>
                    <a:pt x="469" y="19704"/>
                  </a:lnTo>
                  <a:lnTo>
                    <a:pt x="407" y="19669"/>
                  </a:lnTo>
                  <a:lnTo>
                    <a:pt x="373" y="19586"/>
                  </a:lnTo>
                  <a:lnTo>
                    <a:pt x="328" y="19512"/>
                  </a:lnTo>
                  <a:lnTo>
                    <a:pt x="249" y="19499"/>
                  </a:lnTo>
                  <a:lnTo>
                    <a:pt x="186" y="19525"/>
                  </a:lnTo>
                  <a:lnTo>
                    <a:pt x="112" y="19579"/>
                  </a:lnTo>
                  <a:lnTo>
                    <a:pt x="47" y="19674"/>
                  </a:lnTo>
                  <a:lnTo>
                    <a:pt x="9" y="19820"/>
                  </a:lnTo>
                  <a:lnTo>
                    <a:pt x="0" y="20031"/>
                  </a:lnTo>
                  <a:lnTo>
                    <a:pt x="34" y="20219"/>
                  </a:lnTo>
                  <a:lnTo>
                    <a:pt x="99" y="20390"/>
                  </a:lnTo>
                  <a:lnTo>
                    <a:pt x="207" y="20577"/>
                  </a:lnTo>
                  <a:lnTo>
                    <a:pt x="340" y="20722"/>
                  </a:lnTo>
                  <a:lnTo>
                    <a:pt x="492" y="20808"/>
                  </a:lnTo>
                  <a:lnTo>
                    <a:pt x="642" y="20913"/>
                  </a:lnTo>
                  <a:lnTo>
                    <a:pt x="753" y="20940"/>
                  </a:lnTo>
                  <a:lnTo>
                    <a:pt x="827" y="20964"/>
                  </a:lnTo>
                  <a:lnTo>
                    <a:pt x="846" y="21045"/>
                  </a:lnTo>
                  <a:lnTo>
                    <a:pt x="770" y="21103"/>
                  </a:lnTo>
                  <a:lnTo>
                    <a:pt x="728" y="21176"/>
                  </a:lnTo>
                  <a:lnTo>
                    <a:pt x="721" y="21259"/>
                  </a:lnTo>
                  <a:lnTo>
                    <a:pt x="784" y="21352"/>
                  </a:lnTo>
                  <a:lnTo>
                    <a:pt x="866" y="21341"/>
                  </a:lnTo>
                  <a:lnTo>
                    <a:pt x="914" y="21272"/>
                  </a:lnTo>
                  <a:lnTo>
                    <a:pt x="965" y="21235"/>
                  </a:lnTo>
                  <a:lnTo>
                    <a:pt x="1043" y="21252"/>
                  </a:lnTo>
                  <a:lnTo>
                    <a:pt x="1077" y="21331"/>
                  </a:lnTo>
                  <a:lnTo>
                    <a:pt x="1122" y="21404"/>
                  </a:lnTo>
                  <a:lnTo>
                    <a:pt x="1231" y="21464"/>
                  </a:lnTo>
                  <a:lnTo>
                    <a:pt x="1305" y="21508"/>
                  </a:lnTo>
                  <a:lnTo>
                    <a:pt x="1424" y="21531"/>
                  </a:lnTo>
                  <a:lnTo>
                    <a:pt x="1508" y="21550"/>
                  </a:lnTo>
                  <a:lnTo>
                    <a:pt x="1579" y="21565"/>
                  </a:lnTo>
                  <a:lnTo>
                    <a:pt x="1660" y="21600"/>
                  </a:lnTo>
                  <a:lnTo>
                    <a:pt x="1745" y="21583"/>
                  </a:lnTo>
                  <a:lnTo>
                    <a:pt x="1767" y="21535"/>
                  </a:lnTo>
                  <a:lnTo>
                    <a:pt x="1875" y="21498"/>
                  </a:lnTo>
                  <a:lnTo>
                    <a:pt x="1979" y="21452"/>
                  </a:lnTo>
                  <a:lnTo>
                    <a:pt x="2085" y="21433"/>
                  </a:lnTo>
                  <a:lnTo>
                    <a:pt x="2206" y="21428"/>
                  </a:lnTo>
                  <a:lnTo>
                    <a:pt x="2326" y="21396"/>
                  </a:lnTo>
                  <a:lnTo>
                    <a:pt x="2433" y="21405"/>
                  </a:lnTo>
                  <a:lnTo>
                    <a:pt x="2486" y="21338"/>
                  </a:lnTo>
                  <a:lnTo>
                    <a:pt x="2589" y="21344"/>
                  </a:lnTo>
                  <a:lnTo>
                    <a:pt x="2681" y="21287"/>
                  </a:lnTo>
                  <a:lnTo>
                    <a:pt x="2809" y="21142"/>
                  </a:lnTo>
                  <a:lnTo>
                    <a:pt x="2905" y="21035"/>
                  </a:lnTo>
                  <a:lnTo>
                    <a:pt x="2966" y="20979"/>
                  </a:lnTo>
                  <a:lnTo>
                    <a:pt x="3087" y="20918"/>
                  </a:lnTo>
                  <a:lnTo>
                    <a:pt x="3183" y="20830"/>
                  </a:lnTo>
                  <a:lnTo>
                    <a:pt x="3296" y="20761"/>
                  </a:lnTo>
                  <a:lnTo>
                    <a:pt x="3394" y="20728"/>
                  </a:lnTo>
                  <a:lnTo>
                    <a:pt x="3449" y="20625"/>
                  </a:lnTo>
                  <a:lnTo>
                    <a:pt x="3482" y="20557"/>
                  </a:lnTo>
                  <a:lnTo>
                    <a:pt x="3450" y="20507"/>
                  </a:lnTo>
                  <a:lnTo>
                    <a:pt x="3441" y="20454"/>
                  </a:lnTo>
                  <a:lnTo>
                    <a:pt x="3474" y="20404"/>
                  </a:lnTo>
                  <a:lnTo>
                    <a:pt x="3580" y="20392"/>
                  </a:lnTo>
                  <a:lnTo>
                    <a:pt x="3780" y="20380"/>
                  </a:lnTo>
                  <a:lnTo>
                    <a:pt x="3950" y="20344"/>
                  </a:lnTo>
                  <a:lnTo>
                    <a:pt x="3992" y="20271"/>
                  </a:lnTo>
                  <a:lnTo>
                    <a:pt x="3920" y="20210"/>
                  </a:lnTo>
                  <a:lnTo>
                    <a:pt x="3872" y="20122"/>
                  </a:lnTo>
                  <a:lnTo>
                    <a:pt x="3912" y="20019"/>
                  </a:lnTo>
                  <a:lnTo>
                    <a:pt x="4022" y="20008"/>
                  </a:lnTo>
                  <a:lnTo>
                    <a:pt x="4061" y="20110"/>
                  </a:lnTo>
                  <a:lnTo>
                    <a:pt x="4070" y="20213"/>
                  </a:lnTo>
                  <a:lnTo>
                    <a:pt x="4127" y="20327"/>
                  </a:lnTo>
                  <a:lnTo>
                    <a:pt x="4247" y="20362"/>
                  </a:lnTo>
                  <a:lnTo>
                    <a:pt x="4406" y="20333"/>
                  </a:lnTo>
                  <a:lnTo>
                    <a:pt x="4544" y="20237"/>
                  </a:lnTo>
                  <a:lnTo>
                    <a:pt x="4628" y="20124"/>
                  </a:lnTo>
                  <a:lnTo>
                    <a:pt x="4695" y="19986"/>
                  </a:lnTo>
                  <a:lnTo>
                    <a:pt x="4780" y="19845"/>
                  </a:lnTo>
                  <a:lnTo>
                    <a:pt x="4802" y="19728"/>
                  </a:lnTo>
                  <a:lnTo>
                    <a:pt x="4777" y="19631"/>
                  </a:lnTo>
                  <a:lnTo>
                    <a:pt x="4714" y="19547"/>
                  </a:lnTo>
                  <a:lnTo>
                    <a:pt x="4738" y="19469"/>
                  </a:lnTo>
                  <a:lnTo>
                    <a:pt x="4824" y="19481"/>
                  </a:lnTo>
                  <a:lnTo>
                    <a:pt x="4887" y="19530"/>
                  </a:lnTo>
                  <a:lnTo>
                    <a:pt x="4961" y="19448"/>
                  </a:lnTo>
                  <a:lnTo>
                    <a:pt x="5001" y="19341"/>
                  </a:lnTo>
                  <a:lnTo>
                    <a:pt x="4988" y="19197"/>
                  </a:lnTo>
                  <a:lnTo>
                    <a:pt x="4973" y="19080"/>
                  </a:lnTo>
                  <a:lnTo>
                    <a:pt x="5021" y="18959"/>
                  </a:lnTo>
                  <a:lnTo>
                    <a:pt x="5137" y="18887"/>
                  </a:lnTo>
                  <a:lnTo>
                    <a:pt x="5251" y="18858"/>
                  </a:lnTo>
                  <a:lnTo>
                    <a:pt x="5321" y="18945"/>
                  </a:lnTo>
                  <a:lnTo>
                    <a:pt x="5250" y="19034"/>
                  </a:lnTo>
                  <a:lnTo>
                    <a:pt x="5172" y="19079"/>
                  </a:lnTo>
                  <a:lnTo>
                    <a:pt x="5120" y="19188"/>
                  </a:lnTo>
                  <a:lnTo>
                    <a:pt x="5095" y="19299"/>
                  </a:lnTo>
                  <a:lnTo>
                    <a:pt x="5079" y="19419"/>
                  </a:lnTo>
                  <a:lnTo>
                    <a:pt x="5065" y="19520"/>
                  </a:lnTo>
                  <a:lnTo>
                    <a:pt x="5044" y="19613"/>
                  </a:lnTo>
                  <a:cubicBezTo>
                    <a:pt x="5028" y="19640"/>
                    <a:pt x="5015" y="19668"/>
                    <a:pt x="5003" y="19696"/>
                  </a:cubicBezTo>
                  <a:cubicBezTo>
                    <a:pt x="4985" y="19740"/>
                    <a:pt x="4972" y="19786"/>
                    <a:pt x="4964" y="19833"/>
                  </a:cubicBezTo>
                  <a:lnTo>
                    <a:pt x="4968" y="19954"/>
                  </a:lnTo>
                  <a:lnTo>
                    <a:pt x="5001" y="20057"/>
                  </a:lnTo>
                  <a:lnTo>
                    <a:pt x="5077" y="20231"/>
                  </a:lnTo>
                  <a:lnTo>
                    <a:pt x="5238" y="20191"/>
                  </a:lnTo>
                  <a:lnTo>
                    <a:pt x="5355" y="20201"/>
                  </a:lnTo>
                  <a:lnTo>
                    <a:pt x="5456" y="20267"/>
                  </a:lnTo>
                  <a:lnTo>
                    <a:pt x="5525" y="20388"/>
                  </a:lnTo>
                  <a:lnTo>
                    <a:pt x="5567" y="20543"/>
                  </a:lnTo>
                  <a:lnTo>
                    <a:pt x="5616" y="20648"/>
                  </a:lnTo>
                  <a:lnTo>
                    <a:pt x="5691" y="20720"/>
                  </a:lnTo>
                  <a:lnTo>
                    <a:pt x="5794" y="20735"/>
                  </a:lnTo>
                  <a:lnTo>
                    <a:pt x="5909" y="20639"/>
                  </a:lnTo>
                  <a:lnTo>
                    <a:pt x="6015" y="20416"/>
                  </a:lnTo>
                  <a:lnTo>
                    <a:pt x="6067" y="20197"/>
                  </a:lnTo>
                  <a:lnTo>
                    <a:pt x="6099" y="19933"/>
                  </a:lnTo>
                  <a:lnTo>
                    <a:pt x="6115" y="19674"/>
                  </a:lnTo>
                  <a:lnTo>
                    <a:pt x="6200" y="19542"/>
                  </a:lnTo>
                  <a:lnTo>
                    <a:pt x="6299" y="19405"/>
                  </a:lnTo>
                  <a:lnTo>
                    <a:pt x="6319" y="19277"/>
                  </a:lnTo>
                  <a:lnTo>
                    <a:pt x="6474" y="19133"/>
                  </a:lnTo>
                  <a:lnTo>
                    <a:pt x="6576" y="19126"/>
                  </a:lnTo>
                  <a:lnTo>
                    <a:pt x="6712" y="19064"/>
                  </a:lnTo>
                  <a:lnTo>
                    <a:pt x="6849" y="18968"/>
                  </a:lnTo>
                  <a:lnTo>
                    <a:pt x="6939" y="18841"/>
                  </a:lnTo>
                  <a:lnTo>
                    <a:pt x="7012" y="18683"/>
                  </a:lnTo>
                  <a:lnTo>
                    <a:pt x="7025" y="18540"/>
                  </a:lnTo>
                  <a:lnTo>
                    <a:pt x="7037" y="18299"/>
                  </a:lnTo>
                  <a:lnTo>
                    <a:pt x="7061" y="18042"/>
                  </a:lnTo>
                  <a:lnTo>
                    <a:pt x="7048" y="17895"/>
                  </a:lnTo>
                  <a:lnTo>
                    <a:pt x="7003" y="17678"/>
                  </a:lnTo>
                  <a:lnTo>
                    <a:pt x="6971" y="17442"/>
                  </a:lnTo>
                  <a:lnTo>
                    <a:pt x="6943" y="17259"/>
                  </a:lnTo>
                  <a:lnTo>
                    <a:pt x="7060" y="17217"/>
                  </a:lnTo>
                  <a:lnTo>
                    <a:pt x="7279" y="17181"/>
                  </a:lnTo>
                  <a:lnTo>
                    <a:pt x="7405" y="17110"/>
                  </a:lnTo>
                  <a:lnTo>
                    <a:pt x="7503" y="16897"/>
                  </a:lnTo>
                  <a:lnTo>
                    <a:pt x="7555" y="16733"/>
                  </a:lnTo>
                  <a:lnTo>
                    <a:pt x="7580" y="16586"/>
                  </a:lnTo>
                  <a:lnTo>
                    <a:pt x="7499" y="16479"/>
                  </a:lnTo>
                  <a:lnTo>
                    <a:pt x="7397" y="16333"/>
                  </a:lnTo>
                  <a:lnTo>
                    <a:pt x="7244" y="16173"/>
                  </a:lnTo>
                  <a:lnTo>
                    <a:pt x="7126" y="16073"/>
                  </a:lnTo>
                  <a:lnTo>
                    <a:pt x="7052" y="15933"/>
                  </a:lnTo>
                  <a:lnTo>
                    <a:pt x="7027" y="15823"/>
                  </a:lnTo>
                  <a:lnTo>
                    <a:pt x="7069" y="15707"/>
                  </a:lnTo>
                  <a:lnTo>
                    <a:pt x="7198" y="15513"/>
                  </a:lnTo>
                  <a:lnTo>
                    <a:pt x="7273" y="15320"/>
                  </a:lnTo>
                  <a:lnTo>
                    <a:pt x="7323" y="15123"/>
                  </a:lnTo>
                  <a:lnTo>
                    <a:pt x="7315" y="14985"/>
                  </a:lnTo>
                  <a:lnTo>
                    <a:pt x="7302" y="14831"/>
                  </a:lnTo>
                  <a:lnTo>
                    <a:pt x="7240" y="14682"/>
                  </a:lnTo>
                  <a:lnTo>
                    <a:pt x="7192" y="14578"/>
                  </a:lnTo>
                  <a:lnTo>
                    <a:pt x="7217" y="14463"/>
                  </a:lnTo>
                  <a:lnTo>
                    <a:pt x="7270" y="14302"/>
                  </a:lnTo>
                  <a:lnTo>
                    <a:pt x="7331" y="14166"/>
                  </a:lnTo>
                  <a:lnTo>
                    <a:pt x="7341" y="14037"/>
                  </a:lnTo>
                  <a:lnTo>
                    <a:pt x="7402" y="13926"/>
                  </a:lnTo>
                  <a:lnTo>
                    <a:pt x="7462" y="13837"/>
                  </a:lnTo>
                  <a:lnTo>
                    <a:pt x="7486" y="13683"/>
                  </a:lnTo>
                  <a:lnTo>
                    <a:pt x="7440" y="13569"/>
                  </a:lnTo>
                  <a:lnTo>
                    <a:pt x="7364" y="13446"/>
                  </a:lnTo>
                  <a:lnTo>
                    <a:pt x="7372" y="13324"/>
                  </a:lnTo>
                  <a:lnTo>
                    <a:pt x="7451" y="13218"/>
                  </a:lnTo>
                  <a:lnTo>
                    <a:pt x="7536" y="13101"/>
                  </a:lnTo>
                  <a:lnTo>
                    <a:pt x="7599" y="12960"/>
                  </a:lnTo>
                  <a:lnTo>
                    <a:pt x="7614" y="12816"/>
                  </a:lnTo>
                  <a:lnTo>
                    <a:pt x="7684" y="12681"/>
                  </a:lnTo>
                  <a:lnTo>
                    <a:pt x="7919" y="12484"/>
                  </a:lnTo>
                  <a:lnTo>
                    <a:pt x="8065" y="12285"/>
                  </a:lnTo>
                  <a:lnTo>
                    <a:pt x="8210" y="12125"/>
                  </a:lnTo>
                  <a:lnTo>
                    <a:pt x="8312" y="12026"/>
                  </a:lnTo>
                  <a:lnTo>
                    <a:pt x="8417" y="11954"/>
                  </a:lnTo>
                  <a:lnTo>
                    <a:pt x="8531" y="11932"/>
                  </a:lnTo>
                  <a:lnTo>
                    <a:pt x="8674" y="11958"/>
                  </a:lnTo>
                  <a:lnTo>
                    <a:pt x="8806" y="12034"/>
                  </a:lnTo>
                  <a:lnTo>
                    <a:pt x="8953" y="12108"/>
                  </a:lnTo>
                  <a:lnTo>
                    <a:pt x="9028" y="12142"/>
                  </a:lnTo>
                  <a:lnTo>
                    <a:pt x="9124" y="12164"/>
                  </a:lnTo>
                  <a:lnTo>
                    <a:pt x="9230" y="12128"/>
                  </a:lnTo>
                  <a:lnTo>
                    <a:pt x="9325" y="11979"/>
                  </a:lnTo>
                  <a:lnTo>
                    <a:pt x="9425" y="11772"/>
                  </a:lnTo>
                  <a:lnTo>
                    <a:pt x="9475" y="11601"/>
                  </a:lnTo>
                  <a:lnTo>
                    <a:pt x="9464" y="11459"/>
                  </a:lnTo>
                  <a:lnTo>
                    <a:pt x="9395" y="11376"/>
                  </a:lnTo>
                  <a:lnTo>
                    <a:pt x="9271" y="11284"/>
                  </a:lnTo>
                  <a:lnTo>
                    <a:pt x="9188" y="11208"/>
                  </a:lnTo>
                  <a:lnTo>
                    <a:pt x="9189" y="11122"/>
                  </a:lnTo>
                  <a:lnTo>
                    <a:pt x="9232" y="11002"/>
                  </a:lnTo>
                  <a:lnTo>
                    <a:pt x="9297" y="10893"/>
                  </a:lnTo>
                  <a:lnTo>
                    <a:pt x="9382" y="10780"/>
                  </a:lnTo>
                  <a:lnTo>
                    <a:pt x="9469" y="10652"/>
                  </a:lnTo>
                  <a:lnTo>
                    <a:pt x="9546" y="10573"/>
                  </a:lnTo>
                  <a:lnTo>
                    <a:pt x="9627" y="10467"/>
                  </a:lnTo>
                  <a:lnTo>
                    <a:pt x="9733" y="10321"/>
                  </a:lnTo>
                  <a:lnTo>
                    <a:pt x="9840" y="10118"/>
                  </a:lnTo>
                  <a:lnTo>
                    <a:pt x="9914" y="9968"/>
                  </a:lnTo>
                  <a:lnTo>
                    <a:pt x="9978" y="9762"/>
                  </a:lnTo>
                  <a:lnTo>
                    <a:pt x="10014" y="9589"/>
                  </a:lnTo>
                  <a:lnTo>
                    <a:pt x="10038" y="9290"/>
                  </a:lnTo>
                  <a:lnTo>
                    <a:pt x="10025" y="9091"/>
                  </a:lnTo>
                  <a:lnTo>
                    <a:pt x="10057" y="8885"/>
                  </a:lnTo>
                  <a:lnTo>
                    <a:pt x="10090" y="8708"/>
                  </a:lnTo>
                  <a:lnTo>
                    <a:pt x="10131" y="8570"/>
                  </a:lnTo>
                  <a:lnTo>
                    <a:pt x="10257" y="8553"/>
                  </a:lnTo>
                  <a:lnTo>
                    <a:pt x="10408" y="8519"/>
                  </a:lnTo>
                  <a:lnTo>
                    <a:pt x="10559" y="8532"/>
                  </a:lnTo>
                  <a:lnTo>
                    <a:pt x="10673" y="8490"/>
                  </a:lnTo>
                  <a:lnTo>
                    <a:pt x="10782" y="8399"/>
                  </a:lnTo>
                  <a:lnTo>
                    <a:pt x="10845" y="8316"/>
                  </a:lnTo>
                  <a:lnTo>
                    <a:pt x="10792" y="8203"/>
                  </a:lnTo>
                  <a:lnTo>
                    <a:pt x="10751" y="8117"/>
                  </a:lnTo>
                  <a:lnTo>
                    <a:pt x="10785" y="8038"/>
                  </a:lnTo>
                  <a:lnTo>
                    <a:pt x="10901" y="7984"/>
                  </a:lnTo>
                  <a:lnTo>
                    <a:pt x="10995" y="7929"/>
                  </a:lnTo>
                  <a:lnTo>
                    <a:pt x="11117" y="7824"/>
                  </a:lnTo>
                  <a:lnTo>
                    <a:pt x="11194" y="7689"/>
                  </a:lnTo>
                  <a:lnTo>
                    <a:pt x="11243" y="7599"/>
                  </a:lnTo>
                  <a:lnTo>
                    <a:pt x="11269" y="7504"/>
                  </a:lnTo>
                  <a:lnTo>
                    <a:pt x="11360" y="7433"/>
                  </a:lnTo>
                  <a:lnTo>
                    <a:pt x="11501" y="7281"/>
                  </a:lnTo>
                  <a:lnTo>
                    <a:pt x="11668" y="7167"/>
                  </a:lnTo>
                  <a:lnTo>
                    <a:pt x="11745" y="7060"/>
                  </a:lnTo>
                  <a:lnTo>
                    <a:pt x="11774" y="6919"/>
                  </a:lnTo>
                  <a:lnTo>
                    <a:pt x="11740" y="6737"/>
                  </a:lnTo>
                  <a:lnTo>
                    <a:pt x="11690" y="6636"/>
                  </a:lnTo>
                  <a:lnTo>
                    <a:pt x="11646" y="6477"/>
                  </a:lnTo>
                  <a:lnTo>
                    <a:pt x="11626" y="6369"/>
                  </a:lnTo>
                  <a:lnTo>
                    <a:pt x="11682" y="6307"/>
                  </a:lnTo>
                  <a:lnTo>
                    <a:pt x="11754" y="6244"/>
                  </a:lnTo>
                  <a:lnTo>
                    <a:pt x="11828" y="6170"/>
                  </a:lnTo>
                  <a:lnTo>
                    <a:pt x="11896" y="6053"/>
                  </a:lnTo>
                  <a:lnTo>
                    <a:pt x="11938" y="5930"/>
                  </a:lnTo>
                  <a:lnTo>
                    <a:pt x="11996" y="5817"/>
                  </a:lnTo>
                  <a:lnTo>
                    <a:pt x="12096" y="5716"/>
                  </a:lnTo>
                  <a:lnTo>
                    <a:pt x="12262" y="5572"/>
                  </a:lnTo>
                  <a:lnTo>
                    <a:pt x="12374" y="5456"/>
                  </a:lnTo>
                  <a:lnTo>
                    <a:pt x="12492" y="5413"/>
                  </a:lnTo>
                  <a:lnTo>
                    <a:pt x="12593" y="5381"/>
                  </a:lnTo>
                  <a:lnTo>
                    <a:pt x="12645" y="5433"/>
                  </a:lnTo>
                  <a:lnTo>
                    <a:pt x="12746" y="5500"/>
                  </a:lnTo>
                  <a:lnTo>
                    <a:pt x="12827" y="5543"/>
                  </a:lnTo>
                  <a:lnTo>
                    <a:pt x="12958" y="5505"/>
                  </a:lnTo>
                  <a:lnTo>
                    <a:pt x="13039" y="5376"/>
                  </a:lnTo>
                  <a:lnTo>
                    <a:pt x="13117" y="5218"/>
                  </a:lnTo>
                  <a:lnTo>
                    <a:pt x="13119" y="5083"/>
                  </a:lnTo>
                  <a:lnTo>
                    <a:pt x="13144" y="4863"/>
                  </a:lnTo>
                  <a:lnTo>
                    <a:pt x="13153" y="4735"/>
                  </a:lnTo>
                  <a:lnTo>
                    <a:pt x="13202" y="4614"/>
                  </a:lnTo>
                  <a:lnTo>
                    <a:pt x="13288" y="4574"/>
                  </a:lnTo>
                  <a:lnTo>
                    <a:pt x="13371" y="4643"/>
                  </a:lnTo>
                  <a:lnTo>
                    <a:pt x="13455" y="4711"/>
                  </a:lnTo>
                  <a:lnTo>
                    <a:pt x="13593" y="4690"/>
                  </a:lnTo>
                  <a:lnTo>
                    <a:pt x="13712" y="4709"/>
                  </a:lnTo>
                  <a:lnTo>
                    <a:pt x="13877" y="4806"/>
                  </a:lnTo>
                  <a:lnTo>
                    <a:pt x="14056" y="4880"/>
                  </a:lnTo>
                  <a:lnTo>
                    <a:pt x="14208" y="4939"/>
                  </a:lnTo>
                  <a:lnTo>
                    <a:pt x="14311" y="4985"/>
                  </a:lnTo>
                  <a:lnTo>
                    <a:pt x="14419" y="4979"/>
                  </a:lnTo>
                  <a:lnTo>
                    <a:pt x="14478" y="4915"/>
                  </a:lnTo>
                  <a:lnTo>
                    <a:pt x="14563" y="4889"/>
                  </a:lnTo>
                  <a:lnTo>
                    <a:pt x="14579" y="4807"/>
                  </a:lnTo>
                  <a:lnTo>
                    <a:pt x="14460" y="4695"/>
                  </a:lnTo>
                  <a:cubicBezTo>
                    <a:pt x="14437" y="4674"/>
                    <a:pt x="14424" y="4644"/>
                    <a:pt x="14425" y="4614"/>
                  </a:cubicBezTo>
                  <a:cubicBezTo>
                    <a:pt x="14427" y="4548"/>
                    <a:pt x="14486" y="4496"/>
                    <a:pt x="14558" y="4498"/>
                  </a:cubicBezTo>
                  <a:lnTo>
                    <a:pt x="14638" y="4368"/>
                  </a:lnTo>
                  <a:lnTo>
                    <a:pt x="14666" y="4242"/>
                  </a:lnTo>
                  <a:lnTo>
                    <a:pt x="14653" y="4087"/>
                  </a:lnTo>
                  <a:lnTo>
                    <a:pt x="14581" y="3987"/>
                  </a:lnTo>
                  <a:lnTo>
                    <a:pt x="14486" y="3886"/>
                  </a:lnTo>
                  <a:lnTo>
                    <a:pt x="14471" y="3795"/>
                  </a:lnTo>
                  <a:lnTo>
                    <a:pt x="14609" y="3757"/>
                  </a:lnTo>
                  <a:lnTo>
                    <a:pt x="14740" y="3772"/>
                  </a:lnTo>
                  <a:lnTo>
                    <a:pt x="14907" y="3695"/>
                  </a:lnTo>
                  <a:lnTo>
                    <a:pt x="15015" y="3731"/>
                  </a:lnTo>
                  <a:lnTo>
                    <a:pt x="15115" y="3799"/>
                  </a:lnTo>
                  <a:lnTo>
                    <a:pt x="15188" y="3751"/>
                  </a:lnTo>
                  <a:lnTo>
                    <a:pt x="15168" y="3619"/>
                  </a:lnTo>
                  <a:lnTo>
                    <a:pt x="15203" y="3499"/>
                  </a:lnTo>
                  <a:lnTo>
                    <a:pt x="15292" y="3398"/>
                  </a:lnTo>
                  <a:lnTo>
                    <a:pt x="15405" y="3370"/>
                  </a:lnTo>
                  <a:lnTo>
                    <a:pt x="15516" y="3393"/>
                  </a:lnTo>
                  <a:lnTo>
                    <a:pt x="15624" y="3483"/>
                  </a:lnTo>
                  <a:lnTo>
                    <a:pt x="15705" y="3599"/>
                  </a:lnTo>
                  <a:lnTo>
                    <a:pt x="15797" y="3740"/>
                  </a:lnTo>
                  <a:lnTo>
                    <a:pt x="15869" y="3903"/>
                  </a:lnTo>
                  <a:lnTo>
                    <a:pt x="15919" y="4024"/>
                  </a:lnTo>
                  <a:lnTo>
                    <a:pt x="15963" y="4145"/>
                  </a:lnTo>
                  <a:lnTo>
                    <a:pt x="16024" y="4240"/>
                  </a:lnTo>
                  <a:lnTo>
                    <a:pt x="16107" y="4316"/>
                  </a:lnTo>
                  <a:lnTo>
                    <a:pt x="16218" y="4365"/>
                  </a:lnTo>
                  <a:lnTo>
                    <a:pt x="16356" y="4421"/>
                  </a:lnTo>
                  <a:lnTo>
                    <a:pt x="16524" y="4441"/>
                  </a:lnTo>
                  <a:lnTo>
                    <a:pt x="16672" y="4451"/>
                  </a:lnTo>
                  <a:lnTo>
                    <a:pt x="16790" y="4374"/>
                  </a:lnTo>
                  <a:lnTo>
                    <a:pt x="16889" y="4288"/>
                  </a:lnTo>
                  <a:lnTo>
                    <a:pt x="16975" y="4203"/>
                  </a:lnTo>
                  <a:lnTo>
                    <a:pt x="17031" y="4157"/>
                  </a:lnTo>
                  <a:lnTo>
                    <a:pt x="17112" y="4169"/>
                  </a:lnTo>
                  <a:lnTo>
                    <a:pt x="17193" y="4258"/>
                  </a:lnTo>
                  <a:lnTo>
                    <a:pt x="17323" y="4368"/>
                  </a:lnTo>
                  <a:lnTo>
                    <a:pt x="17447" y="4404"/>
                  </a:lnTo>
                  <a:lnTo>
                    <a:pt x="17550" y="4421"/>
                  </a:lnTo>
                  <a:lnTo>
                    <a:pt x="17653" y="4510"/>
                  </a:lnTo>
                  <a:lnTo>
                    <a:pt x="17767" y="4558"/>
                  </a:lnTo>
                  <a:lnTo>
                    <a:pt x="17847" y="4504"/>
                  </a:lnTo>
                  <a:lnTo>
                    <a:pt x="17902" y="4431"/>
                  </a:lnTo>
                  <a:lnTo>
                    <a:pt x="17938" y="4328"/>
                  </a:lnTo>
                  <a:lnTo>
                    <a:pt x="17944" y="4218"/>
                  </a:lnTo>
                  <a:lnTo>
                    <a:pt x="17972" y="4112"/>
                  </a:lnTo>
                  <a:lnTo>
                    <a:pt x="18043" y="4050"/>
                  </a:lnTo>
                  <a:lnTo>
                    <a:pt x="18144" y="3977"/>
                  </a:lnTo>
                  <a:lnTo>
                    <a:pt x="18250" y="3922"/>
                  </a:lnTo>
                  <a:lnTo>
                    <a:pt x="18273" y="3823"/>
                  </a:lnTo>
                  <a:lnTo>
                    <a:pt x="18258" y="3719"/>
                  </a:lnTo>
                  <a:lnTo>
                    <a:pt x="18225" y="3614"/>
                  </a:lnTo>
                  <a:lnTo>
                    <a:pt x="18213" y="3458"/>
                  </a:lnTo>
                  <a:lnTo>
                    <a:pt x="18249" y="3168"/>
                  </a:lnTo>
                  <a:lnTo>
                    <a:pt x="18226" y="2983"/>
                  </a:lnTo>
                  <a:lnTo>
                    <a:pt x="18280" y="2760"/>
                  </a:lnTo>
                  <a:lnTo>
                    <a:pt x="18330" y="2622"/>
                  </a:lnTo>
                  <a:lnTo>
                    <a:pt x="18393" y="2521"/>
                  </a:lnTo>
                  <a:lnTo>
                    <a:pt x="18483" y="2390"/>
                  </a:lnTo>
                  <a:lnTo>
                    <a:pt x="18673" y="2262"/>
                  </a:lnTo>
                  <a:lnTo>
                    <a:pt x="18817" y="2111"/>
                  </a:lnTo>
                  <a:lnTo>
                    <a:pt x="18959" y="2090"/>
                  </a:lnTo>
                  <a:lnTo>
                    <a:pt x="19058" y="2101"/>
                  </a:lnTo>
                  <a:lnTo>
                    <a:pt x="19149" y="2022"/>
                  </a:lnTo>
                  <a:lnTo>
                    <a:pt x="19252" y="1945"/>
                  </a:lnTo>
                  <a:lnTo>
                    <a:pt x="19352" y="1889"/>
                  </a:lnTo>
                  <a:lnTo>
                    <a:pt x="19430" y="1836"/>
                  </a:lnTo>
                  <a:lnTo>
                    <a:pt x="19516" y="1807"/>
                  </a:lnTo>
                  <a:lnTo>
                    <a:pt x="19593" y="1827"/>
                  </a:lnTo>
                  <a:lnTo>
                    <a:pt x="19654" y="1893"/>
                  </a:lnTo>
                  <a:lnTo>
                    <a:pt x="19689" y="1967"/>
                  </a:lnTo>
                  <a:lnTo>
                    <a:pt x="19755" y="2031"/>
                  </a:lnTo>
                  <a:lnTo>
                    <a:pt x="19850" y="2090"/>
                  </a:lnTo>
                  <a:lnTo>
                    <a:pt x="19957" y="2160"/>
                  </a:lnTo>
                  <a:lnTo>
                    <a:pt x="20066" y="2234"/>
                  </a:lnTo>
                  <a:lnTo>
                    <a:pt x="20166" y="2298"/>
                  </a:lnTo>
                  <a:lnTo>
                    <a:pt x="20331" y="2397"/>
                  </a:lnTo>
                  <a:lnTo>
                    <a:pt x="20432" y="2484"/>
                  </a:lnTo>
                  <a:lnTo>
                    <a:pt x="20484" y="2594"/>
                  </a:lnTo>
                  <a:lnTo>
                    <a:pt x="20503" y="2766"/>
                  </a:lnTo>
                  <a:lnTo>
                    <a:pt x="20460" y="2858"/>
                  </a:lnTo>
                  <a:lnTo>
                    <a:pt x="20399" y="2919"/>
                  </a:lnTo>
                  <a:lnTo>
                    <a:pt x="20339" y="3013"/>
                  </a:lnTo>
                  <a:lnTo>
                    <a:pt x="20315" y="3117"/>
                  </a:lnTo>
                  <a:lnTo>
                    <a:pt x="20306" y="3211"/>
                  </a:lnTo>
                  <a:lnTo>
                    <a:pt x="20312" y="3337"/>
                  </a:lnTo>
                  <a:lnTo>
                    <a:pt x="20305" y="3448"/>
                  </a:lnTo>
                  <a:lnTo>
                    <a:pt x="20370" y="3535"/>
                  </a:lnTo>
                  <a:lnTo>
                    <a:pt x="20474" y="3555"/>
                  </a:lnTo>
                  <a:lnTo>
                    <a:pt x="20571" y="3481"/>
                  </a:lnTo>
                  <a:lnTo>
                    <a:pt x="20627" y="3356"/>
                  </a:lnTo>
                  <a:lnTo>
                    <a:pt x="20659" y="3173"/>
                  </a:lnTo>
                  <a:lnTo>
                    <a:pt x="20722" y="3055"/>
                  </a:lnTo>
                  <a:lnTo>
                    <a:pt x="20791" y="2956"/>
                  </a:lnTo>
                  <a:lnTo>
                    <a:pt x="20892" y="2838"/>
                  </a:lnTo>
                  <a:lnTo>
                    <a:pt x="20994" y="2755"/>
                  </a:lnTo>
                  <a:lnTo>
                    <a:pt x="21045" y="2659"/>
                  </a:lnTo>
                  <a:lnTo>
                    <a:pt x="21104" y="2543"/>
                  </a:lnTo>
                  <a:lnTo>
                    <a:pt x="21179" y="2449"/>
                  </a:lnTo>
                  <a:lnTo>
                    <a:pt x="21297" y="2407"/>
                  </a:lnTo>
                  <a:lnTo>
                    <a:pt x="21393" y="2481"/>
                  </a:lnTo>
                  <a:lnTo>
                    <a:pt x="21500" y="2513"/>
                  </a:lnTo>
                  <a:lnTo>
                    <a:pt x="21552" y="2455"/>
                  </a:lnTo>
                  <a:lnTo>
                    <a:pt x="21584" y="2328"/>
                  </a:lnTo>
                  <a:lnTo>
                    <a:pt x="21585" y="2166"/>
                  </a:lnTo>
                  <a:lnTo>
                    <a:pt x="21600" y="2073"/>
                  </a:lnTo>
                  <a:lnTo>
                    <a:pt x="21547" y="2058"/>
                  </a:lnTo>
                  <a:lnTo>
                    <a:pt x="21483" y="2094"/>
                  </a:lnTo>
                  <a:lnTo>
                    <a:pt x="21445" y="2071"/>
                  </a:lnTo>
                  <a:lnTo>
                    <a:pt x="21507" y="2021"/>
                  </a:lnTo>
                  <a:lnTo>
                    <a:pt x="21444" y="2021"/>
                  </a:lnTo>
                  <a:lnTo>
                    <a:pt x="21355" y="2046"/>
                  </a:lnTo>
                  <a:lnTo>
                    <a:pt x="21283" y="2066"/>
                  </a:lnTo>
                  <a:lnTo>
                    <a:pt x="21242" y="2134"/>
                  </a:lnTo>
                  <a:lnTo>
                    <a:pt x="21218" y="2246"/>
                  </a:lnTo>
                  <a:lnTo>
                    <a:pt x="21188" y="2317"/>
                  </a:lnTo>
                  <a:lnTo>
                    <a:pt x="21139" y="2288"/>
                  </a:lnTo>
                  <a:cubicBezTo>
                    <a:pt x="21140" y="2259"/>
                    <a:pt x="21143" y="2231"/>
                    <a:pt x="21149" y="2203"/>
                  </a:cubicBezTo>
                  <a:cubicBezTo>
                    <a:pt x="21155" y="2173"/>
                    <a:pt x="21164" y="2143"/>
                    <a:pt x="21161" y="2113"/>
                  </a:cubicBezTo>
                  <a:cubicBezTo>
                    <a:pt x="21158" y="2060"/>
                    <a:pt x="21122" y="2014"/>
                    <a:pt x="21070" y="1992"/>
                  </a:cubicBezTo>
                  <a:lnTo>
                    <a:pt x="21016" y="2023"/>
                  </a:lnTo>
                  <a:lnTo>
                    <a:pt x="21008" y="2112"/>
                  </a:lnTo>
                  <a:lnTo>
                    <a:pt x="21009" y="2245"/>
                  </a:lnTo>
                  <a:lnTo>
                    <a:pt x="20970" y="2340"/>
                  </a:lnTo>
                  <a:lnTo>
                    <a:pt x="20886" y="2363"/>
                  </a:lnTo>
                  <a:lnTo>
                    <a:pt x="20846" y="2303"/>
                  </a:lnTo>
                  <a:lnTo>
                    <a:pt x="20873" y="2228"/>
                  </a:lnTo>
                  <a:lnTo>
                    <a:pt x="20819" y="2187"/>
                  </a:lnTo>
                  <a:lnTo>
                    <a:pt x="20740" y="2248"/>
                  </a:lnTo>
                  <a:lnTo>
                    <a:pt x="20708" y="2349"/>
                  </a:lnTo>
                  <a:lnTo>
                    <a:pt x="20696" y="2421"/>
                  </a:lnTo>
                  <a:lnTo>
                    <a:pt x="20640" y="2404"/>
                  </a:lnTo>
                  <a:lnTo>
                    <a:pt x="20652" y="2286"/>
                  </a:lnTo>
                  <a:lnTo>
                    <a:pt x="20699" y="2141"/>
                  </a:lnTo>
                  <a:lnTo>
                    <a:pt x="20708" y="2016"/>
                  </a:lnTo>
                  <a:lnTo>
                    <a:pt x="20628" y="1903"/>
                  </a:lnTo>
                  <a:lnTo>
                    <a:pt x="20546" y="1839"/>
                  </a:lnTo>
                  <a:lnTo>
                    <a:pt x="20464" y="1796"/>
                  </a:lnTo>
                  <a:lnTo>
                    <a:pt x="20392" y="1820"/>
                  </a:lnTo>
                  <a:lnTo>
                    <a:pt x="20343" y="1753"/>
                  </a:lnTo>
                  <a:lnTo>
                    <a:pt x="20272" y="1733"/>
                  </a:lnTo>
                  <a:lnTo>
                    <a:pt x="20068" y="1696"/>
                  </a:lnTo>
                  <a:lnTo>
                    <a:pt x="19941" y="1649"/>
                  </a:lnTo>
                  <a:lnTo>
                    <a:pt x="19866" y="1569"/>
                  </a:lnTo>
                  <a:lnTo>
                    <a:pt x="19893" y="1518"/>
                  </a:lnTo>
                  <a:lnTo>
                    <a:pt x="20032" y="1557"/>
                  </a:lnTo>
                  <a:lnTo>
                    <a:pt x="20193" y="1597"/>
                  </a:lnTo>
                  <a:lnTo>
                    <a:pt x="20420" y="1638"/>
                  </a:lnTo>
                  <a:lnTo>
                    <a:pt x="20639" y="1631"/>
                  </a:lnTo>
                  <a:lnTo>
                    <a:pt x="20828" y="1588"/>
                  </a:lnTo>
                  <a:lnTo>
                    <a:pt x="20954" y="1549"/>
                  </a:lnTo>
                  <a:lnTo>
                    <a:pt x="21016" y="1459"/>
                  </a:lnTo>
                  <a:lnTo>
                    <a:pt x="21056" y="1341"/>
                  </a:lnTo>
                  <a:lnTo>
                    <a:pt x="21110" y="1309"/>
                  </a:lnTo>
                  <a:lnTo>
                    <a:pt x="21198" y="1270"/>
                  </a:lnTo>
                  <a:lnTo>
                    <a:pt x="21307" y="1234"/>
                  </a:lnTo>
                  <a:lnTo>
                    <a:pt x="21383" y="1199"/>
                  </a:lnTo>
                  <a:lnTo>
                    <a:pt x="21429" y="1138"/>
                  </a:lnTo>
                  <a:lnTo>
                    <a:pt x="21400" y="999"/>
                  </a:lnTo>
                  <a:lnTo>
                    <a:pt x="21288" y="891"/>
                  </a:lnTo>
                  <a:lnTo>
                    <a:pt x="21116" y="815"/>
                  </a:lnTo>
                  <a:lnTo>
                    <a:pt x="21002" y="821"/>
                  </a:lnTo>
                  <a:lnTo>
                    <a:pt x="20891" y="812"/>
                  </a:lnTo>
                  <a:lnTo>
                    <a:pt x="20831" y="781"/>
                  </a:lnTo>
                  <a:lnTo>
                    <a:pt x="20771" y="836"/>
                  </a:lnTo>
                  <a:lnTo>
                    <a:pt x="20717" y="881"/>
                  </a:lnTo>
                  <a:lnTo>
                    <a:pt x="20688" y="823"/>
                  </a:lnTo>
                  <a:lnTo>
                    <a:pt x="20777" y="748"/>
                  </a:lnTo>
                  <a:lnTo>
                    <a:pt x="20806" y="659"/>
                  </a:lnTo>
                  <a:lnTo>
                    <a:pt x="20780" y="548"/>
                  </a:lnTo>
                  <a:lnTo>
                    <a:pt x="20690" y="506"/>
                  </a:lnTo>
                  <a:lnTo>
                    <a:pt x="20650" y="560"/>
                  </a:lnTo>
                  <a:lnTo>
                    <a:pt x="20620" y="634"/>
                  </a:lnTo>
                  <a:lnTo>
                    <a:pt x="20543" y="621"/>
                  </a:lnTo>
                  <a:lnTo>
                    <a:pt x="20509" y="552"/>
                  </a:lnTo>
                  <a:lnTo>
                    <a:pt x="20442" y="513"/>
                  </a:lnTo>
                  <a:lnTo>
                    <a:pt x="20372" y="552"/>
                  </a:lnTo>
                  <a:lnTo>
                    <a:pt x="20325" y="628"/>
                  </a:lnTo>
                  <a:lnTo>
                    <a:pt x="20253" y="641"/>
                  </a:lnTo>
                  <a:lnTo>
                    <a:pt x="20243" y="562"/>
                  </a:lnTo>
                  <a:lnTo>
                    <a:pt x="20238" y="427"/>
                  </a:lnTo>
                  <a:lnTo>
                    <a:pt x="20124" y="352"/>
                  </a:lnTo>
                  <a:lnTo>
                    <a:pt x="20037" y="314"/>
                  </a:lnTo>
                  <a:lnTo>
                    <a:pt x="19965" y="333"/>
                  </a:lnTo>
                  <a:lnTo>
                    <a:pt x="19867" y="411"/>
                  </a:lnTo>
                  <a:lnTo>
                    <a:pt x="19790" y="457"/>
                  </a:lnTo>
                  <a:lnTo>
                    <a:pt x="19745" y="555"/>
                  </a:lnTo>
                  <a:lnTo>
                    <a:pt x="19786" y="608"/>
                  </a:lnTo>
                  <a:lnTo>
                    <a:pt x="19849" y="696"/>
                  </a:lnTo>
                  <a:lnTo>
                    <a:pt x="19891" y="773"/>
                  </a:lnTo>
                  <a:lnTo>
                    <a:pt x="19847" y="789"/>
                  </a:lnTo>
                  <a:lnTo>
                    <a:pt x="19776" y="746"/>
                  </a:lnTo>
                  <a:lnTo>
                    <a:pt x="19729" y="825"/>
                  </a:lnTo>
                  <a:lnTo>
                    <a:pt x="19722" y="914"/>
                  </a:lnTo>
                  <a:lnTo>
                    <a:pt x="19750" y="992"/>
                  </a:lnTo>
                  <a:lnTo>
                    <a:pt x="19829" y="1060"/>
                  </a:lnTo>
                  <a:lnTo>
                    <a:pt x="19894" y="1131"/>
                  </a:lnTo>
                  <a:lnTo>
                    <a:pt x="19834" y="1178"/>
                  </a:lnTo>
                  <a:lnTo>
                    <a:pt x="19760" y="1137"/>
                  </a:lnTo>
                  <a:lnTo>
                    <a:pt x="19713" y="1209"/>
                  </a:lnTo>
                  <a:lnTo>
                    <a:pt x="19684" y="1285"/>
                  </a:lnTo>
                  <a:lnTo>
                    <a:pt x="19610" y="1305"/>
                  </a:lnTo>
                  <a:lnTo>
                    <a:pt x="19593" y="1215"/>
                  </a:lnTo>
                  <a:lnTo>
                    <a:pt x="19546" y="1151"/>
                  </a:lnTo>
                  <a:lnTo>
                    <a:pt x="19575" y="1044"/>
                  </a:lnTo>
                  <a:lnTo>
                    <a:pt x="19508" y="1059"/>
                  </a:lnTo>
                  <a:lnTo>
                    <a:pt x="19432" y="1035"/>
                  </a:lnTo>
                  <a:lnTo>
                    <a:pt x="19465" y="954"/>
                  </a:lnTo>
                  <a:lnTo>
                    <a:pt x="19558" y="868"/>
                  </a:lnTo>
                  <a:lnTo>
                    <a:pt x="19574" y="762"/>
                  </a:lnTo>
                  <a:lnTo>
                    <a:pt x="19571" y="643"/>
                  </a:lnTo>
                  <a:lnTo>
                    <a:pt x="19466" y="658"/>
                  </a:lnTo>
                  <a:lnTo>
                    <a:pt x="19292" y="850"/>
                  </a:lnTo>
                  <a:lnTo>
                    <a:pt x="19257" y="815"/>
                  </a:lnTo>
                  <a:lnTo>
                    <a:pt x="19435" y="624"/>
                  </a:lnTo>
                  <a:lnTo>
                    <a:pt x="19373" y="576"/>
                  </a:lnTo>
                  <a:lnTo>
                    <a:pt x="19289" y="546"/>
                  </a:lnTo>
                  <a:lnTo>
                    <a:pt x="19226" y="489"/>
                  </a:lnTo>
                  <a:lnTo>
                    <a:pt x="19304" y="456"/>
                  </a:lnTo>
                  <a:lnTo>
                    <a:pt x="19348" y="496"/>
                  </a:lnTo>
                  <a:lnTo>
                    <a:pt x="19395" y="453"/>
                  </a:lnTo>
                  <a:lnTo>
                    <a:pt x="19441" y="502"/>
                  </a:lnTo>
                  <a:lnTo>
                    <a:pt x="19539" y="454"/>
                  </a:lnTo>
                  <a:lnTo>
                    <a:pt x="19636" y="424"/>
                  </a:lnTo>
                  <a:lnTo>
                    <a:pt x="19707" y="351"/>
                  </a:lnTo>
                  <a:lnTo>
                    <a:pt x="19769" y="228"/>
                  </a:lnTo>
                  <a:lnTo>
                    <a:pt x="19710" y="161"/>
                  </a:lnTo>
                  <a:lnTo>
                    <a:pt x="19603" y="191"/>
                  </a:lnTo>
                  <a:lnTo>
                    <a:pt x="19540" y="216"/>
                  </a:lnTo>
                  <a:lnTo>
                    <a:pt x="19506" y="112"/>
                  </a:lnTo>
                  <a:lnTo>
                    <a:pt x="19386" y="22"/>
                  </a:lnTo>
                  <a:lnTo>
                    <a:pt x="19279" y="12"/>
                  </a:lnTo>
                  <a:lnTo>
                    <a:pt x="19274" y="85"/>
                  </a:lnTo>
                  <a:lnTo>
                    <a:pt x="19174" y="65"/>
                  </a:lnTo>
                  <a:lnTo>
                    <a:pt x="19121" y="0"/>
                  </a:lnTo>
                  <a:lnTo>
                    <a:pt x="19034" y="34"/>
                  </a:lnTo>
                  <a:lnTo>
                    <a:pt x="19090" y="130"/>
                  </a:lnTo>
                  <a:lnTo>
                    <a:pt x="19132" y="183"/>
                  </a:lnTo>
                  <a:lnTo>
                    <a:pt x="19086" y="217"/>
                  </a:lnTo>
                  <a:lnTo>
                    <a:pt x="19002" y="150"/>
                  </a:lnTo>
                  <a:lnTo>
                    <a:pt x="18933" y="187"/>
                  </a:lnTo>
                  <a:lnTo>
                    <a:pt x="18993" y="238"/>
                  </a:lnTo>
                  <a:lnTo>
                    <a:pt x="19048" y="289"/>
                  </a:lnTo>
                  <a:lnTo>
                    <a:pt x="18984" y="315"/>
                  </a:lnTo>
                  <a:lnTo>
                    <a:pt x="18900" y="299"/>
                  </a:lnTo>
                  <a:lnTo>
                    <a:pt x="18877" y="383"/>
                  </a:lnTo>
                  <a:lnTo>
                    <a:pt x="18955" y="389"/>
                  </a:lnTo>
                  <a:lnTo>
                    <a:pt x="19051" y="424"/>
                  </a:lnTo>
                  <a:lnTo>
                    <a:pt x="19138" y="402"/>
                  </a:lnTo>
                  <a:lnTo>
                    <a:pt x="19153" y="460"/>
                  </a:lnTo>
                  <a:lnTo>
                    <a:pt x="19075" y="476"/>
                  </a:lnTo>
                  <a:lnTo>
                    <a:pt x="19031" y="510"/>
                  </a:lnTo>
                  <a:lnTo>
                    <a:pt x="18983" y="546"/>
                  </a:lnTo>
                  <a:lnTo>
                    <a:pt x="18988" y="606"/>
                  </a:lnTo>
                  <a:lnTo>
                    <a:pt x="19041" y="662"/>
                  </a:lnTo>
                  <a:lnTo>
                    <a:pt x="18986" y="681"/>
                  </a:lnTo>
                  <a:lnTo>
                    <a:pt x="18931" y="698"/>
                  </a:lnTo>
                  <a:lnTo>
                    <a:pt x="18913" y="765"/>
                  </a:lnTo>
                  <a:lnTo>
                    <a:pt x="18895" y="843"/>
                  </a:lnTo>
                  <a:lnTo>
                    <a:pt x="18954" y="874"/>
                  </a:lnTo>
                  <a:lnTo>
                    <a:pt x="19024" y="894"/>
                  </a:lnTo>
                  <a:lnTo>
                    <a:pt x="19081" y="954"/>
                  </a:lnTo>
                  <a:lnTo>
                    <a:pt x="19026" y="978"/>
                  </a:lnTo>
                  <a:lnTo>
                    <a:pt x="18948" y="934"/>
                  </a:lnTo>
                  <a:lnTo>
                    <a:pt x="18896" y="945"/>
                  </a:lnTo>
                  <a:lnTo>
                    <a:pt x="18875" y="1048"/>
                  </a:lnTo>
                  <a:lnTo>
                    <a:pt x="18890" y="1128"/>
                  </a:lnTo>
                  <a:lnTo>
                    <a:pt x="18903" y="1192"/>
                  </a:lnTo>
                  <a:lnTo>
                    <a:pt x="18836" y="1233"/>
                  </a:lnTo>
                  <a:lnTo>
                    <a:pt x="18758" y="1187"/>
                  </a:lnTo>
                  <a:lnTo>
                    <a:pt x="18709" y="1253"/>
                  </a:lnTo>
                  <a:lnTo>
                    <a:pt x="18630" y="1310"/>
                  </a:lnTo>
                  <a:lnTo>
                    <a:pt x="18536" y="1361"/>
                  </a:lnTo>
                  <a:lnTo>
                    <a:pt x="18532" y="1233"/>
                  </a:lnTo>
                  <a:lnTo>
                    <a:pt x="18519" y="1133"/>
                  </a:lnTo>
                  <a:lnTo>
                    <a:pt x="18533" y="1048"/>
                  </a:lnTo>
                  <a:lnTo>
                    <a:pt x="18526" y="930"/>
                  </a:lnTo>
                  <a:lnTo>
                    <a:pt x="18442" y="905"/>
                  </a:lnTo>
                  <a:lnTo>
                    <a:pt x="18350" y="921"/>
                  </a:lnTo>
                  <a:lnTo>
                    <a:pt x="18325" y="871"/>
                  </a:lnTo>
                  <a:lnTo>
                    <a:pt x="18469" y="828"/>
                  </a:lnTo>
                  <a:lnTo>
                    <a:pt x="18584" y="752"/>
                  </a:lnTo>
                  <a:lnTo>
                    <a:pt x="18661" y="631"/>
                  </a:lnTo>
                  <a:lnTo>
                    <a:pt x="18677" y="522"/>
                  </a:lnTo>
                  <a:lnTo>
                    <a:pt x="18654" y="364"/>
                  </a:lnTo>
                  <a:lnTo>
                    <a:pt x="18607" y="242"/>
                  </a:lnTo>
                  <a:lnTo>
                    <a:pt x="18510" y="294"/>
                  </a:lnTo>
                  <a:lnTo>
                    <a:pt x="18427" y="426"/>
                  </a:lnTo>
                  <a:lnTo>
                    <a:pt x="18325" y="578"/>
                  </a:lnTo>
                  <a:lnTo>
                    <a:pt x="18201" y="721"/>
                  </a:lnTo>
                  <a:lnTo>
                    <a:pt x="18111" y="920"/>
                  </a:lnTo>
                  <a:lnTo>
                    <a:pt x="18061" y="1038"/>
                  </a:lnTo>
                  <a:lnTo>
                    <a:pt x="18155" y="1070"/>
                  </a:lnTo>
                  <a:lnTo>
                    <a:pt x="18080" y="1157"/>
                  </a:lnTo>
                  <a:lnTo>
                    <a:pt x="17988" y="1305"/>
                  </a:lnTo>
                  <a:lnTo>
                    <a:pt x="17933" y="1413"/>
                  </a:lnTo>
                  <a:lnTo>
                    <a:pt x="17910" y="1533"/>
                  </a:lnTo>
                  <a:lnTo>
                    <a:pt x="17904" y="1646"/>
                  </a:lnTo>
                  <a:lnTo>
                    <a:pt x="17882" y="1733"/>
                  </a:lnTo>
                  <a:lnTo>
                    <a:pt x="17811" y="1821"/>
                  </a:lnTo>
                  <a:lnTo>
                    <a:pt x="17740" y="1850"/>
                  </a:lnTo>
                  <a:lnTo>
                    <a:pt x="17746" y="1792"/>
                  </a:lnTo>
                  <a:lnTo>
                    <a:pt x="17735" y="1721"/>
                  </a:lnTo>
                  <a:lnTo>
                    <a:pt x="17651" y="1735"/>
                  </a:lnTo>
                  <a:lnTo>
                    <a:pt x="17656" y="1819"/>
                  </a:lnTo>
                  <a:lnTo>
                    <a:pt x="17630" y="1877"/>
                  </a:lnTo>
                  <a:lnTo>
                    <a:pt x="17552" y="1801"/>
                  </a:lnTo>
                  <a:lnTo>
                    <a:pt x="17578" y="1708"/>
                  </a:lnTo>
                  <a:lnTo>
                    <a:pt x="17675" y="1581"/>
                  </a:lnTo>
                  <a:lnTo>
                    <a:pt x="17702" y="1453"/>
                  </a:lnTo>
                  <a:lnTo>
                    <a:pt x="17720" y="1308"/>
                  </a:lnTo>
                  <a:lnTo>
                    <a:pt x="17719" y="1143"/>
                  </a:lnTo>
                  <a:lnTo>
                    <a:pt x="17744" y="1010"/>
                  </a:lnTo>
                  <a:lnTo>
                    <a:pt x="17821" y="928"/>
                  </a:lnTo>
                  <a:lnTo>
                    <a:pt x="17914" y="845"/>
                  </a:lnTo>
                  <a:lnTo>
                    <a:pt x="18017" y="736"/>
                  </a:lnTo>
                  <a:lnTo>
                    <a:pt x="18074" y="597"/>
                  </a:lnTo>
                  <a:lnTo>
                    <a:pt x="18046" y="487"/>
                  </a:lnTo>
                  <a:lnTo>
                    <a:pt x="18046" y="381"/>
                  </a:lnTo>
                  <a:lnTo>
                    <a:pt x="18151" y="327"/>
                  </a:lnTo>
                  <a:lnTo>
                    <a:pt x="18151" y="254"/>
                  </a:lnTo>
                  <a:lnTo>
                    <a:pt x="18025" y="267"/>
                  </a:lnTo>
                  <a:lnTo>
                    <a:pt x="17947" y="298"/>
                  </a:lnTo>
                  <a:lnTo>
                    <a:pt x="17894" y="385"/>
                  </a:lnTo>
                  <a:lnTo>
                    <a:pt x="17872" y="285"/>
                  </a:lnTo>
                  <a:lnTo>
                    <a:pt x="17869" y="204"/>
                  </a:lnTo>
                  <a:lnTo>
                    <a:pt x="17764" y="173"/>
                  </a:lnTo>
                  <a:lnTo>
                    <a:pt x="17690" y="148"/>
                  </a:lnTo>
                  <a:lnTo>
                    <a:pt x="17698" y="257"/>
                  </a:lnTo>
                  <a:lnTo>
                    <a:pt x="17779" y="320"/>
                  </a:lnTo>
                  <a:lnTo>
                    <a:pt x="17800" y="394"/>
                  </a:lnTo>
                  <a:lnTo>
                    <a:pt x="17713" y="480"/>
                  </a:lnTo>
                  <a:lnTo>
                    <a:pt x="17643" y="552"/>
                  </a:lnTo>
                  <a:lnTo>
                    <a:pt x="17517" y="491"/>
                  </a:lnTo>
                  <a:lnTo>
                    <a:pt x="17435" y="380"/>
                  </a:lnTo>
                  <a:lnTo>
                    <a:pt x="17346" y="409"/>
                  </a:lnTo>
                  <a:lnTo>
                    <a:pt x="17253" y="454"/>
                  </a:lnTo>
                  <a:lnTo>
                    <a:pt x="17284" y="526"/>
                  </a:lnTo>
                  <a:lnTo>
                    <a:pt x="17342" y="588"/>
                  </a:lnTo>
                  <a:lnTo>
                    <a:pt x="17299" y="653"/>
                  </a:lnTo>
                  <a:lnTo>
                    <a:pt x="17223" y="605"/>
                  </a:lnTo>
                  <a:lnTo>
                    <a:pt x="17122" y="576"/>
                  </a:lnTo>
                  <a:lnTo>
                    <a:pt x="17083" y="630"/>
                  </a:lnTo>
                  <a:lnTo>
                    <a:pt x="17083" y="704"/>
                  </a:lnTo>
                  <a:lnTo>
                    <a:pt x="17155" y="763"/>
                  </a:lnTo>
                  <a:lnTo>
                    <a:pt x="17262" y="775"/>
                  </a:lnTo>
                  <a:lnTo>
                    <a:pt x="17327" y="813"/>
                  </a:lnTo>
                  <a:lnTo>
                    <a:pt x="17356" y="887"/>
                  </a:lnTo>
                  <a:lnTo>
                    <a:pt x="17335" y="951"/>
                  </a:lnTo>
                  <a:lnTo>
                    <a:pt x="17261" y="914"/>
                  </a:lnTo>
                  <a:lnTo>
                    <a:pt x="17191" y="932"/>
                  </a:lnTo>
                  <a:lnTo>
                    <a:pt x="17143" y="979"/>
                  </a:lnTo>
                  <a:lnTo>
                    <a:pt x="17115" y="1053"/>
                  </a:lnTo>
                  <a:lnTo>
                    <a:pt x="17146" y="1146"/>
                  </a:lnTo>
                  <a:lnTo>
                    <a:pt x="17197" y="1202"/>
                  </a:lnTo>
                  <a:lnTo>
                    <a:pt x="17159" y="1288"/>
                  </a:lnTo>
                  <a:lnTo>
                    <a:pt x="17098" y="1245"/>
                  </a:lnTo>
                  <a:lnTo>
                    <a:pt x="17008" y="1233"/>
                  </a:lnTo>
                  <a:lnTo>
                    <a:pt x="16934" y="1262"/>
                  </a:lnTo>
                  <a:lnTo>
                    <a:pt x="16850" y="1368"/>
                  </a:lnTo>
                  <a:lnTo>
                    <a:pt x="16739" y="1510"/>
                  </a:lnTo>
                  <a:lnTo>
                    <a:pt x="16613" y="1666"/>
                  </a:lnTo>
                  <a:lnTo>
                    <a:pt x="16537" y="1802"/>
                  </a:lnTo>
                  <a:lnTo>
                    <a:pt x="16536" y="1921"/>
                  </a:lnTo>
                  <a:lnTo>
                    <a:pt x="16593" y="2013"/>
                  </a:lnTo>
                  <a:lnTo>
                    <a:pt x="16622" y="2100"/>
                  </a:lnTo>
                  <a:lnTo>
                    <a:pt x="16574" y="2175"/>
                  </a:lnTo>
                  <a:lnTo>
                    <a:pt x="16503" y="2238"/>
                  </a:lnTo>
                  <a:lnTo>
                    <a:pt x="16400" y="2204"/>
                  </a:lnTo>
                  <a:lnTo>
                    <a:pt x="16386" y="2124"/>
                  </a:lnTo>
                  <a:lnTo>
                    <a:pt x="16371" y="2005"/>
                  </a:lnTo>
                  <a:lnTo>
                    <a:pt x="16338" y="1903"/>
                  </a:lnTo>
                  <a:lnTo>
                    <a:pt x="16242" y="1827"/>
                  </a:lnTo>
                  <a:lnTo>
                    <a:pt x="16100" y="1866"/>
                  </a:lnTo>
                  <a:lnTo>
                    <a:pt x="15920" y="1914"/>
                  </a:lnTo>
                  <a:lnTo>
                    <a:pt x="15856" y="1866"/>
                  </a:lnTo>
                  <a:lnTo>
                    <a:pt x="15942" y="1847"/>
                  </a:lnTo>
                  <a:lnTo>
                    <a:pt x="15979" y="1790"/>
                  </a:lnTo>
                  <a:lnTo>
                    <a:pt x="15931" y="1695"/>
                  </a:lnTo>
                  <a:lnTo>
                    <a:pt x="15820" y="1641"/>
                  </a:lnTo>
                  <a:lnTo>
                    <a:pt x="15742" y="1634"/>
                  </a:lnTo>
                  <a:lnTo>
                    <a:pt x="15654" y="1669"/>
                  </a:lnTo>
                  <a:lnTo>
                    <a:pt x="15624" y="1753"/>
                  </a:lnTo>
                  <a:lnTo>
                    <a:pt x="15558" y="1810"/>
                  </a:lnTo>
                  <a:lnTo>
                    <a:pt x="15463" y="1763"/>
                  </a:lnTo>
                  <a:lnTo>
                    <a:pt x="15399" y="1680"/>
                  </a:lnTo>
                  <a:lnTo>
                    <a:pt x="15307" y="1651"/>
                  </a:lnTo>
                  <a:lnTo>
                    <a:pt x="15243" y="1717"/>
                  </a:lnTo>
                  <a:lnTo>
                    <a:pt x="15185" y="1798"/>
                  </a:lnTo>
                  <a:lnTo>
                    <a:pt x="15286" y="1897"/>
                  </a:lnTo>
                  <a:lnTo>
                    <a:pt x="15451" y="2023"/>
                  </a:lnTo>
                  <a:lnTo>
                    <a:pt x="15568" y="2090"/>
                  </a:lnTo>
                  <a:lnTo>
                    <a:pt x="15710" y="2118"/>
                  </a:lnTo>
                  <a:lnTo>
                    <a:pt x="15809" y="2122"/>
                  </a:lnTo>
                  <a:lnTo>
                    <a:pt x="15840" y="2188"/>
                  </a:lnTo>
                  <a:lnTo>
                    <a:pt x="15757" y="2210"/>
                  </a:lnTo>
                  <a:lnTo>
                    <a:pt x="15764" y="2304"/>
                  </a:lnTo>
                  <a:lnTo>
                    <a:pt x="15820" y="2423"/>
                  </a:lnTo>
                  <a:lnTo>
                    <a:pt x="15715" y="2530"/>
                  </a:lnTo>
                  <a:lnTo>
                    <a:pt x="15668" y="2420"/>
                  </a:lnTo>
                  <a:lnTo>
                    <a:pt x="15608" y="2330"/>
                  </a:lnTo>
                  <a:lnTo>
                    <a:pt x="15512" y="2226"/>
                  </a:lnTo>
                  <a:lnTo>
                    <a:pt x="15426" y="2145"/>
                  </a:lnTo>
                  <a:lnTo>
                    <a:pt x="15326" y="2098"/>
                  </a:lnTo>
                  <a:lnTo>
                    <a:pt x="15237" y="2127"/>
                  </a:lnTo>
                  <a:lnTo>
                    <a:pt x="15220" y="2195"/>
                  </a:lnTo>
                  <a:lnTo>
                    <a:pt x="15309" y="2261"/>
                  </a:lnTo>
                  <a:lnTo>
                    <a:pt x="15320" y="2357"/>
                  </a:lnTo>
                  <a:lnTo>
                    <a:pt x="15230" y="2375"/>
                  </a:lnTo>
                  <a:lnTo>
                    <a:pt x="15149" y="2327"/>
                  </a:lnTo>
                  <a:lnTo>
                    <a:pt x="15066" y="2244"/>
                  </a:lnTo>
                  <a:lnTo>
                    <a:pt x="15017" y="2288"/>
                  </a:lnTo>
                  <a:lnTo>
                    <a:pt x="15036" y="2395"/>
                  </a:lnTo>
                  <a:lnTo>
                    <a:pt x="14968" y="2498"/>
                  </a:lnTo>
                  <a:lnTo>
                    <a:pt x="14907" y="2582"/>
                  </a:lnTo>
                  <a:lnTo>
                    <a:pt x="14826" y="2669"/>
                  </a:lnTo>
                  <a:lnTo>
                    <a:pt x="14798" y="2784"/>
                  </a:lnTo>
                  <a:lnTo>
                    <a:pt x="14764" y="2855"/>
                  </a:lnTo>
                  <a:lnTo>
                    <a:pt x="14685" y="2879"/>
                  </a:lnTo>
                  <a:lnTo>
                    <a:pt x="14668" y="2948"/>
                  </a:lnTo>
                  <a:lnTo>
                    <a:pt x="14652" y="3048"/>
                  </a:lnTo>
                  <a:lnTo>
                    <a:pt x="14630" y="3148"/>
                  </a:lnTo>
                  <a:lnTo>
                    <a:pt x="14567" y="3229"/>
                  </a:lnTo>
                  <a:lnTo>
                    <a:pt x="14486" y="3300"/>
                  </a:lnTo>
                  <a:lnTo>
                    <a:pt x="14387" y="3283"/>
                  </a:lnTo>
                  <a:lnTo>
                    <a:pt x="14364" y="3197"/>
                  </a:lnTo>
                  <a:lnTo>
                    <a:pt x="14425" y="3124"/>
                  </a:lnTo>
                  <a:lnTo>
                    <a:pt x="14524" y="3012"/>
                  </a:lnTo>
                  <a:lnTo>
                    <a:pt x="14562" y="2896"/>
                  </a:lnTo>
                  <a:lnTo>
                    <a:pt x="14481" y="2871"/>
                  </a:lnTo>
                  <a:lnTo>
                    <a:pt x="14391" y="2903"/>
                  </a:lnTo>
                  <a:lnTo>
                    <a:pt x="14313" y="3013"/>
                  </a:lnTo>
                  <a:lnTo>
                    <a:pt x="14236" y="3097"/>
                  </a:lnTo>
                  <a:lnTo>
                    <a:pt x="14118" y="3142"/>
                  </a:lnTo>
                  <a:lnTo>
                    <a:pt x="14034" y="3067"/>
                  </a:lnTo>
                  <a:lnTo>
                    <a:pt x="14088" y="2947"/>
                  </a:lnTo>
                  <a:lnTo>
                    <a:pt x="14198" y="2797"/>
                  </a:lnTo>
                  <a:lnTo>
                    <a:pt x="14266" y="2712"/>
                  </a:lnTo>
                  <a:lnTo>
                    <a:pt x="14272" y="2535"/>
                  </a:lnTo>
                  <a:lnTo>
                    <a:pt x="14207" y="2412"/>
                  </a:lnTo>
                  <a:lnTo>
                    <a:pt x="14093" y="2455"/>
                  </a:lnTo>
                  <a:lnTo>
                    <a:pt x="13812" y="2717"/>
                  </a:lnTo>
                  <a:lnTo>
                    <a:pt x="13621" y="2863"/>
                  </a:lnTo>
                  <a:lnTo>
                    <a:pt x="13492" y="2945"/>
                  </a:lnTo>
                  <a:lnTo>
                    <a:pt x="13454" y="2999"/>
                  </a:lnTo>
                  <a:lnTo>
                    <a:pt x="13498" y="3087"/>
                  </a:lnTo>
                  <a:lnTo>
                    <a:pt x="13600" y="3162"/>
                  </a:lnTo>
                  <a:lnTo>
                    <a:pt x="13631" y="3255"/>
                  </a:lnTo>
                  <a:lnTo>
                    <a:pt x="13584" y="3340"/>
                  </a:lnTo>
                  <a:lnTo>
                    <a:pt x="13470" y="3376"/>
                  </a:lnTo>
                  <a:lnTo>
                    <a:pt x="13363" y="3358"/>
                  </a:lnTo>
                  <a:lnTo>
                    <a:pt x="13331" y="3251"/>
                  </a:lnTo>
                  <a:lnTo>
                    <a:pt x="13364" y="3192"/>
                  </a:lnTo>
                  <a:lnTo>
                    <a:pt x="13274" y="3108"/>
                  </a:lnTo>
                  <a:lnTo>
                    <a:pt x="13205" y="3189"/>
                  </a:lnTo>
                  <a:lnTo>
                    <a:pt x="13180" y="3339"/>
                  </a:lnTo>
                  <a:lnTo>
                    <a:pt x="13156" y="3459"/>
                  </a:lnTo>
                  <a:lnTo>
                    <a:pt x="13127" y="3563"/>
                  </a:lnTo>
                  <a:lnTo>
                    <a:pt x="13048" y="3593"/>
                  </a:lnTo>
                  <a:lnTo>
                    <a:pt x="12946" y="3613"/>
                  </a:lnTo>
                  <a:lnTo>
                    <a:pt x="12847" y="3661"/>
                  </a:lnTo>
                  <a:lnTo>
                    <a:pt x="12800" y="3742"/>
                  </a:lnTo>
                  <a:lnTo>
                    <a:pt x="12752" y="3821"/>
                  </a:lnTo>
                  <a:lnTo>
                    <a:pt x="12804" y="3884"/>
                  </a:lnTo>
                  <a:lnTo>
                    <a:pt x="12892" y="3923"/>
                  </a:lnTo>
                  <a:lnTo>
                    <a:pt x="12928" y="4004"/>
                  </a:lnTo>
                  <a:lnTo>
                    <a:pt x="12899" y="4073"/>
                  </a:lnTo>
                  <a:lnTo>
                    <a:pt x="12820" y="4135"/>
                  </a:lnTo>
                  <a:lnTo>
                    <a:pt x="12770" y="4182"/>
                  </a:lnTo>
                  <a:lnTo>
                    <a:pt x="12661" y="4201"/>
                  </a:lnTo>
                  <a:lnTo>
                    <a:pt x="12581" y="4235"/>
                  </a:lnTo>
                  <a:lnTo>
                    <a:pt x="12550" y="4307"/>
                  </a:lnTo>
                  <a:lnTo>
                    <a:pt x="12489" y="4378"/>
                  </a:lnTo>
                  <a:lnTo>
                    <a:pt x="12412" y="4320"/>
                  </a:lnTo>
                  <a:lnTo>
                    <a:pt x="12311" y="4283"/>
                  </a:lnTo>
                  <a:lnTo>
                    <a:pt x="12249" y="4277"/>
                  </a:lnTo>
                  <a:lnTo>
                    <a:pt x="12187" y="4317"/>
                  </a:lnTo>
                  <a:lnTo>
                    <a:pt x="12076" y="4378"/>
                  </a:lnTo>
                  <a:lnTo>
                    <a:pt x="12061" y="4483"/>
                  </a:lnTo>
                  <a:lnTo>
                    <a:pt x="12082" y="4564"/>
                  </a:lnTo>
                  <a:lnTo>
                    <a:pt x="12184" y="4595"/>
                  </a:lnTo>
                  <a:lnTo>
                    <a:pt x="12288" y="4601"/>
                  </a:lnTo>
                  <a:lnTo>
                    <a:pt x="12367" y="4673"/>
                  </a:lnTo>
                  <a:lnTo>
                    <a:pt x="12431" y="4693"/>
                  </a:lnTo>
                  <a:lnTo>
                    <a:pt x="12497" y="4649"/>
                  </a:lnTo>
                  <a:lnTo>
                    <a:pt x="12548" y="4584"/>
                  </a:lnTo>
                  <a:lnTo>
                    <a:pt x="12585" y="4541"/>
                  </a:lnTo>
                  <a:lnTo>
                    <a:pt x="12658" y="4490"/>
                  </a:lnTo>
                  <a:lnTo>
                    <a:pt x="12719" y="4493"/>
                  </a:lnTo>
                  <a:lnTo>
                    <a:pt x="12771" y="4550"/>
                  </a:lnTo>
                  <a:lnTo>
                    <a:pt x="12738" y="4645"/>
                  </a:lnTo>
                  <a:lnTo>
                    <a:pt x="12705" y="4717"/>
                  </a:lnTo>
                  <a:lnTo>
                    <a:pt x="12631" y="4779"/>
                  </a:lnTo>
                  <a:lnTo>
                    <a:pt x="12524" y="4794"/>
                  </a:lnTo>
                  <a:lnTo>
                    <a:pt x="12471" y="4844"/>
                  </a:lnTo>
                  <a:lnTo>
                    <a:pt x="12479" y="4946"/>
                  </a:lnTo>
                  <a:lnTo>
                    <a:pt x="12436" y="4999"/>
                  </a:lnTo>
                  <a:lnTo>
                    <a:pt x="12374" y="4935"/>
                  </a:lnTo>
                  <a:lnTo>
                    <a:pt x="12278" y="4883"/>
                  </a:lnTo>
                  <a:lnTo>
                    <a:pt x="12211" y="4823"/>
                  </a:lnTo>
                  <a:lnTo>
                    <a:pt x="12130" y="4790"/>
                  </a:lnTo>
                  <a:lnTo>
                    <a:pt x="12027" y="4789"/>
                  </a:lnTo>
                  <a:lnTo>
                    <a:pt x="11971" y="4843"/>
                  </a:lnTo>
                  <a:lnTo>
                    <a:pt x="12006" y="4898"/>
                  </a:lnTo>
                  <a:lnTo>
                    <a:pt x="12091" y="4967"/>
                  </a:lnTo>
                  <a:lnTo>
                    <a:pt x="12186" y="5053"/>
                  </a:lnTo>
                  <a:lnTo>
                    <a:pt x="12223" y="5120"/>
                  </a:lnTo>
                  <a:lnTo>
                    <a:pt x="12206" y="5179"/>
                  </a:lnTo>
                  <a:lnTo>
                    <a:pt x="12143" y="5218"/>
                  </a:lnTo>
                  <a:lnTo>
                    <a:pt x="12047" y="5169"/>
                  </a:lnTo>
                  <a:lnTo>
                    <a:pt x="11981" y="5095"/>
                  </a:lnTo>
                  <a:lnTo>
                    <a:pt x="11945" y="5013"/>
                  </a:lnTo>
                  <a:lnTo>
                    <a:pt x="11881" y="4928"/>
                  </a:lnTo>
                  <a:lnTo>
                    <a:pt x="11795" y="4904"/>
                  </a:lnTo>
                  <a:lnTo>
                    <a:pt x="11733" y="4940"/>
                  </a:lnTo>
                  <a:lnTo>
                    <a:pt x="11754" y="5002"/>
                  </a:lnTo>
                  <a:lnTo>
                    <a:pt x="11796" y="5094"/>
                  </a:lnTo>
                  <a:lnTo>
                    <a:pt x="11822" y="5194"/>
                  </a:lnTo>
                  <a:lnTo>
                    <a:pt x="11879" y="5271"/>
                  </a:lnTo>
                  <a:lnTo>
                    <a:pt x="11962" y="5274"/>
                  </a:lnTo>
                  <a:lnTo>
                    <a:pt x="12022" y="5304"/>
                  </a:lnTo>
                  <a:lnTo>
                    <a:pt x="12004" y="5374"/>
                  </a:lnTo>
                  <a:lnTo>
                    <a:pt x="11919" y="5399"/>
                  </a:lnTo>
                  <a:lnTo>
                    <a:pt x="11861" y="5469"/>
                  </a:lnTo>
                  <a:lnTo>
                    <a:pt x="11815" y="5534"/>
                  </a:lnTo>
                  <a:lnTo>
                    <a:pt x="11734" y="5592"/>
                  </a:lnTo>
                  <a:lnTo>
                    <a:pt x="11657" y="5531"/>
                  </a:lnTo>
                  <a:lnTo>
                    <a:pt x="11640" y="5414"/>
                  </a:lnTo>
                  <a:lnTo>
                    <a:pt x="11675" y="5277"/>
                  </a:lnTo>
                  <a:lnTo>
                    <a:pt x="11707" y="5181"/>
                  </a:lnTo>
                  <a:lnTo>
                    <a:pt x="11647" y="5076"/>
                  </a:lnTo>
                  <a:lnTo>
                    <a:pt x="11572" y="5067"/>
                  </a:lnTo>
                  <a:lnTo>
                    <a:pt x="11526" y="5135"/>
                  </a:lnTo>
                  <a:lnTo>
                    <a:pt x="11459" y="5223"/>
                  </a:lnTo>
                  <a:lnTo>
                    <a:pt x="11354" y="5193"/>
                  </a:lnTo>
                  <a:lnTo>
                    <a:pt x="11243" y="5193"/>
                  </a:lnTo>
                  <a:lnTo>
                    <a:pt x="11158" y="5208"/>
                  </a:lnTo>
                  <a:lnTo>
                    <a:pt x="11092" y="5270"/>
                  </a:lnTo>
                  <a:lnTo>
                    <a:pt x="11156" y="5328"/>
                  </a:lnTo>
                  <a:lnTo>
                    <a:pt x="11329" y="5342"/>
                  </a:lnTo>
                  <a:lnTo>
                    <a:pt x="11455" y="5362"/>
                  </a:lnTo>
                  <a:lnTo>
                    <a:pt x="11521" y="5440"/>
                  </a:lnTo>
                  <a:lnTo>
                    <a:pt x="11453" y="5508"/>
                  </a:lnTo>
                  <a:lnTo>
                    <a:pt x="11222" y="5528"/>
                  </a:lnTo>
                  <a:lnTo>
                    <a:pt x="11084" y="5552"/>
                  </a:lnTo>
                  <a:lnTo>
                    <a:pt x="11007" y="5525"/>
                  </a:lnTo>
                  <a:lnTo>
                    <a:pt x="10956" y="5456"/>
                  </a:lnTo>
                  <a:lnTo>
                    <a:pt x="10870" y="5481"/>
                  </a:lnTo>
                  <a:lnTo>
                    <a:pt x="10793" y="5553"/>
                  </a:lnTo>
                  <a:lnTo>
                    <a:pt x="10707" y="5660"/>
                  </a:lnTo>
                  <a:lnTo>
                    <a:pt x="10657" y="5764"/>
                  </a:lnTo>
                  <a:lnTo>
                    <a:pt x="10697" y="5853"/>
                  </a:lnTo>
                  <a:lnTo>
                    <a:pt x="10776" y="5904"/>
                  </a:lnTo>
                  <a:lnTo>
                    <a:pt x="10897" y="5832"/>
                  </a:lnTo>
                  <a:lnTo>
                    <a:pt x="11021" y="5740"/>
                  </a:lnTo>
                  <a:lnTo>
                    <a:pt x="11144" y="5716"/>
                  </a:lnTo>
                  <a:lnTo>
                    <a:pt x="11266" y="5724"/>
                  </a:lnTo>
                  <a:lnTo>
                    <a:pt x="11301" y="5806"/>
                  </a:lnTo>
                  <a:lnTo>
                    <a:pt x="11227" y="5873"/>
                  </a:lnTo>
                  <a:lnTo>
                    <a:pt x="11087" y="5890"/>
                  </a:lnTo>
                  <a:lnTo>
                    <a:pt x="10970" y="5931"/>
                  </a:lnTo>
                  <a:lnTo>
                    <a:pt x="10916" y="6000"/>
                  </a:lnTo>
                  <a:lnTo>
                    <a:pt x="10986" y="6058"/>
                  </a:lnTo>
                  <a:lnTo>
                    <a:pt x="11050" y="6114"/>
                  </a:lnTo>
                  <a:lnTo>
                    <a:pt x="11075" y="6205"/>
                  </a:lnTo>
                  <a:lnTo>
                    <a:pt x="11216" y="6214"/>
                  </a:lnTo>
                  <a:lnTo>
                    <a:pt x="11319" y="6174"/>
                  </a:lnTo>
                  <a:lnTo>
                    <a:pt x="11428" y="6215"/>
                  </a:lnTo>
                  <a:lnTo>
                    <a:pt x="11345" y="6276"/>
                  </a:lnTo>
                  <a:lnTo>
                    <a:pt x="11250" y="6307"/>
                  </a:lnTo>
                  <a:lnTo>
                    <a:pt x="11257" y="6399"/>
                  </a:lnTo>
                  <a:lnTo>
                    <a:pt x="11268" y="6488"/>
                  </a:lnTo>
                  <a:lnTo>
                    <a:pt x="11191" y="6509"/>
                  </a:lnTo>
                  <a:lnTo>
                    <a:pt x="11080" y="6392"/>
                  </a:lnTo>
                  <a:lnTo>
                    <a:pt x="10952" y="6311"/>
                  </a:lnTo>
                  <a:lnTo>
                    <a:pt x="10830" y="6159"/>
                  </a:lnTo>
                  <a:lnTo>
                    <a:pt x="10735" y="6100"/>
                  </a:lnTo>
                  <a:lnTo>
                    <a:pt x="10647" y="6097"/>
                  </a:lnTo>
                  <a:lnTo>
                    <a:pt x="10575" y="6141"/>
                  </a:lnTo>
                  <a:lnTo>
                    <a:pt x="10589" y="6210"/>
                  </a:lnTo>
                  <a:lnTo>
                    <a:pt x="10687" y="6276"/>
                  </a:lnTo>
                  <a:lnTo>
                    <a:pt x="10759" y="6357"/>
                  </a:lnTo>
                  <a:lnTo>
                    <a:pt x="10677" y="6423"/>
                  </a:lnTo>
                  <a:lnTo>
                    <a:pt x="10596" y="6429"/>
                  </a:lnTo>
                  <a:lnTo>
                    <a:pt x="10556" y="6349"/>
                  </a:lnTo>
                  <a:lnTo>
                    <a:pt x="10468" y="6335"/>
                  </a:lnTo>
                  <a:lnTo>
                    <a:pt x="10454" y="6401"/>
                  </a:lnTo>
                  <a:lnTo>
                    <a:pt x="10362" y="6405"/>
                  </a:lnTo>
                  <a:lnTo>
                    <a:pt x="10289" y="6320"/>
                  </a:lnTo>
                  <a:lnTo>
                    <a:pt x="10206" y="6275"/>
                  </a:lnTo>
                  <a:lnTo>
                    <a:pt x="10161" y="6345"/>
                  </a:lnTo>
                  <a:lnTo>
                    <a:pt x="10224" y="6447"/>
                  </a:lnTo>
                  <a:lnTo>
                    <a:pt x="10283" y="6549"/>
                  </a:lnTo>
                  <a:lnTo>
                    <a:pt x="10410" y="6587"/>
                  </a:lnTo>
                  <a:lnTo>
                    <a:pt x="10559" y="6584"/>
                  </a:lnTo>
                  <a:lnTo>
                    <a:pt x="10657" y="6533"/>
                  </a:lnTo>
                  <a:lnTo>
                    <a:pt x="10767" y="6557"/>
                  </a:lnTo>
                  <a:lnTo>
                    <a:pt x="10891" y="6653"/>
                  </a:lnTo>
                  <a:lnTo>
                    <a:pt x="11013" y="6711"/>
                  </a:lnTo>
                  <a:lnTo>
                    <a:pt x="11104" y="6761"/>
                  </a:lnTo>
                  <a:lnTo>
                    <a:pt x="11085" y="6826"/>
                  </a:lnTo>
                  <a:lnTo>
                    <a:pt x="11011" y="6880"/>
                  </a:lnTo>
                  <a:lnTo>
                    <a:pt x="10859" y="6843"/>
                  </a:lnTo>
                  <a:lnTo>
                    <a:pt x="10717" y="6754"/>
                  </a:lnTo>
                  <a:lnTo>
                    <a:pt x="10570" y="6696"/>
                  </a:lnTo>
                  <a:lnTo>
                    <a:pt x="10469" y="6685"/>
                  </a:lnTo>
                  <a:lnTo>
                    <a:pt x="10341" y="6675"/>
                  </a:lnTo>
                  <a:lnTo>
                    <a:pt x="10240" y="6678"/>
                  </a:lnTo>
                  <a:lnTo>
                    <a:pt x="10169" y="6718"/>
                  </a:lnTo>
                  <a:lnTo>
                    <a:pt x="10149" y="6785"/>
                  </a:lnTo>
                  <a:lnTo>
                    <a:pt x="10249" y="6855"/>
                  </a:lnTo>
                  <a:lnTo>
                    <a:pt x="10391" y="6907"/>
                  </a:lnTo>
                  <a:lnTo>
                    <a:pt x="10436" y="6959"/>
                  </a:lnTo>
                  <a:lnTo>
                    <a:pt x="10398" y="7018"/>
                  </a:lnTo>
                  <a:lnTo>
                    <a:pt x="10289" y="7020"/>
                  </a:lnTo>
                  <a:lnTo>
                    <a:pt x="10143" y="6984"/>
                  </a:lnTo>
                  <a:lnTo>
                    <a:pt x="9997" y="6936"/>
                  </a:lnTo>
                  <a:lnTo>
                    <a:pt x="9908" y="6885"/>
                  </a:lnTo>
                  <a:lnTo>
                    <a:pt x="9823" y="6886"/>
                  </a:lnTo>
                  <a:lnTo>
                    <a:pt x="9766" y="6933"/>
                  </a:lnTo>
                  <a:lnTo>
                    <a:pt x="9759" y="7017"/>
                  </a:lnTo>
                  <a:lnTo>
                    <a:pt x="9689" y="7066"/>
                  </a:lnTo>
                  <a:lnTo>
                    <a:pt x="9631" y="7109"/>
                  </a:lnTo>
                  <a:lnTo>
                    <a:pt x="9650" y="7194"/>
                  </a:lnTo>
                  <a:lnTo>
                    <a:pt x="9717" y="7269"/>
                  </a:lnTo>
                  <a:lnTo>
                    <a:pt x="9693" y="7343"/>
                  </a:lnTo>
                  <a:lnTo>
                    <a:pt x="9740" y="7409"/>
                  </a:lnTo>
                  <a:lnTo>
                    <a:pt x="9767" y="7464"/>
                  </a:lnTo>
                  <a:lnTo>
                    <a:pt x="9721" y="7540"/>
                  </a:lnTo>
                  <a:lnTo>
                    <a:pt x="9608" y="7514"/>
                  </a:lnTo>
                  <a:lnTo>
                    <a:pt x="9576" y="7426"/>
                  </a:lnTo>
                  <a:lnTo>
                    <a:pt x="9597" y="7313"/>
                  </a:lnTo>
                  <a:lnTo>
                    <a:pt x="9509" y="7267"/>
                  </a:lnTo>
                  <a:lnTo>
                    <a:pt x="9388" y="7348"/>
                  </a:lnTo>
                  <a:lnTo>
                    <a:pt x="9357" y="7464"/>
                  </a:lnTo>
                  <a:lnTo>
                    <a:pt x="9312" y="7548"/>
                  </a:lnTo>
                  <a:lnTo>
                    <a:pt x="9340" y="7644"/>
                  </a:lnTo>
                  <a:lnTo>
                    <a:pt x="9458" y="7678"/>
                  </a:lnTo>
                  <a:lnTo>
                    <a:pt x="9545" y="7749"/>
                  </a:lnTo>
                  <a:lnTo>
                    <a:pt x="9505" y="7812"/>
                  </a:lnTo>
                  <a:lnTo>
                    <a:pt x="9375" y="7889"/>
                  </a:lnTo>
                  <a:lnTo>
                    <a:pt x="9314" y="7914"/>
                  </a:lnTo>
                  <a:lnTo>
                    <a:pt x="9257" y="7848"/>
                  </a:lnTo>
                  <a:lnTo>
                    <a:pt x="9221" y="7773"/>
                  </a:lnTo>
                  <a:lnTo>
                    <a:pt x="9136" y="7806"/>
                  </a:lnTo>
                  <a:lnTo>
                    <a:pt x="9149" y="7901"/>
                  </a:lnTo>
                  <a:lnTo>
                    <a:pt x="9130" y="7959"/>
                  </a:lnTo>
                  <a:lnTo>
                    <a:pt x="9059" y="8015"/>
                  </a:lnTo>
                  <a:lnTo>
                    <a:pt x="9093" y="8107"/>
                  </a:lnTo>
                  <a:lnTo>
                    <a:pt x="9188" y="8147"/>
                  </a:lnTo>
                  <a:lnTo>
                    <a:pt x="9298" y="8166"/>
                  </a:lnTo>
                  <a:lnTo>
                    <a:pt x="9390" y="8229"/>
                  </a:lnTo>
                  <a:lnTo>
                    <a:pt x="9489" y="8290"/>
                  </a:lnTo>
                  <a:lnTo>
                    <a:pt x="9578" y="8235"/>
                  </a:lnTo>
                  <a:lnTo>
                    <a:pt x="9662" y="8234"/>
                  </a:lnTo>
                  <a:lnTo>
                    <a:pt x="9760" y="8236"/>
                  </a:lnTo>
                  <a:lnTo>
                    <a:pt x="9715" y="8318"/>
                  </a:lnTo>
                  <a:lnTo>
                    <a:pt x="9595" y="8357"/>
                  </a:lnTo>
                  <a:lnTo>
                    <a:pt x="9536" y="8421"/>
                  </a:lnTo>
                  <a:lnTo>
                    <a:pt x="9436" y="8426"/>
                  </a:lnTo>
                  <a:lnTo>
                    <a:pt x="9343" y="8351"/>
                  </a:lnTo>
                  <a:lnTo>
                    <a:pt x="9244" y="8338"/>
                  </a:lnTo>
                  <a:lnTo>
                    <a:pt x="9135" y="8397"/>
                  </a:lnTo>
                  <a:cubicBezTo>
                    <a:pt x="9089" y="8415"/>
                    <a:pt x="9039" y="8423"/>
                    <a:pt x="8989" y="8421"/>
                  </a:cubicBezTo>
                  <a:cubicBezTo>
                    <a:pt x="8949" y="8420"/>
                    <a:pt x="8911" y="8412"/>
                    <a:pt x="8874" y="8399"/>
                  </a:cubicBezTo>
                  <a:lnTo>
                    <a:pt x="8878" y="8306"/>
                  </a:lnTo>
                  <a:lnTo>
                    <a:pt x="8848" y="8203"/>
                  </a:lnTo>
                  <a:lnTo>
                    <a:pt x="8768" y="8154"/>
                  </a:lnTo>
                  <a:lnTo>
                    <a:pt x="8705" y="8220"/>
                  </a:lnTo>
                  <a:lnTo>
                    <a:pt x="8632" y="8284"/>
                  </a:lnTo>
                  <a:lnTo>
                    <a:pt x="8564" y="8303"/>
                  </a:lnTo>
                  <a:lnTo>
                    <a:pt x="8523" y="8381"/>
                  </a:lnTo>
                  <a:lnTo>
                    <a:pt x="8455" y="8461"/>
                  </a:lnTo>
                  <a:lnTo>
                    <a:pt x="8385" y="8510"/>
                  </a:lnTo>
                  <a:lnTo>
                    <a:pt x="8398" y="8604"/>
                  </a:lnTo>
                  <a:lnTo>
                    <a:pt x="8418" y="8693"/>
                  </a:lnTo>
                  <a:lnTo>
                    <a:pt x="8447" y="8826"/>
                  </a:lnTo>
                  <a:lnTo>
                    <a:pt x="8532" y="8874"/>
                  </a:lnTo>
                  <a:lnTo>
                    <a:pt x="8580" y="8771"/>
                  </a:lnTo>
                  <a:lnTo>
                    <a:pt x="8619" y="8652"/>
                  </a:lnTo>
                  <a:lnTo>
                    <a:pt x="8706" y="8615"/>
                  </a:lnTo>
                  <a:lnTo>
                    <a:pt x="8815" y="8561"/>
                  </a:lnTo>
                  <a:lnTo>
                    <a:pt x="8910" y="8618"/>
                  </a:lnTo>
                  <a:lnTo>
                    <a:pt x="8973" y="8745"/>
                  </a:lnTo>
                  <a:lnTo>
                    <a:pt x="8983" y="8873"/>
                  </a:lnTo>
                  <a:lnTo>
                    <a:pt x="8911" y="8899"/>
                  </a:lnTo>
                  <a:lnTo>
                    <a:pt x="8834" y="8830"/>
                  </a:lnTo>
                  <a:lnTo>
                    <a:pt x="8738" y="8798"/>
                  </a:lnTo>
                  <a:lnTo>
                    <a:pt x="8659" y="8849"/>
                  </a:lnTo>
                  <a:lnTo>
                    <a:pt x="8608" y="8970"/>
                  </a:lnTo>
                  <a:lnTo>
                    <a:pt x="8613" y="9064"/>
                  </a:lnTo>
                  <a:lnTo>
                    <a:pt x="8598" y="9206"/>
                  </a:lnTo>
                  <a:lnTo>
                    <a:pt x="8540" y="9261"/>
                  </a:lnTo>
                  <a:lnTo>
                    <a:pt x="8451" y="9206"/>
                  </a:lnTo>
                  <a:lnTo>
                    <a:pt x="8495" y="9129"/>
                  </a:lnTo>
                  <a:lnTo>
                    <a:pt x="8442" y="9073"/>
                  </a:lnTo>
                  <a:lnTo>
                    <a:pt x="8351" y="9130"/>
                  </a:lnTo>
                  <a:lnTo>
                    <a:pt x="8315" y="9215"/>
                  </a:lnTo>
                  <a:lnTo>
                    <a:pt x="8381" y="9319"/>
                  </a:lnTo>
                  <a:lnTo>
                    <a:pt x="8458" y="9448"/>
                  </a:lnTo>
                  <a:lnTo>
                    <a:pt x="8537" y="9554"/>
                  </a:lnTo>
                  <a:lnTo>
                    <a:pt x="8551" y="9646"/>
                  </a:lnTo>
                  <a:lnTo>
                    <a:pt x="8501" y="9739"/>
                  </a:lnTo>
                  <a:lnTo>
                    <a:pt x="8415" y="9723"/>
                  </a:lnTo>
                  <a:lnTo>
                    <a:pt x="8400" y="9632"/>
                  </a:lnTo>
                  <a:lnTo>
                    <a:pt x="8346" y="9475"/>
                  </a:lnTo>
                  <a:lnTo>
                    <a:pt x="8254" y="9389"/>
                  </a:lnTo>
                  <a:lnTo>
                    <a:pt x="8169" y="9374"/>
                  </a:lnTo>
                  <a:lnTo>
                    <a:pt x="8141" y="9468"/>
                  </a:lnTo>
                  <a:lnTo>
                    <a:pt x="8148" y="9606"/>
                  </a:lnTo>
                  <a:lnTo>
                    <a:pt x="8136" y="9692"/>
                  </a:lnTo>
                  <a:lnTo>
                    <a:pt x="8052" y="9754"/>
                  </a:lnTo>
                  <a:lnTo>
                    <a:pt x="8022" y="9849"/>
                  </a:lnTo>
                  <a:lnTo>
                    <a:pt x="8073" y="9914"/>
                  </a:lnTo>
                  <a:lnTo>
                    <a:pt x="8231" y="9899"/>
                  </a:lnTo>
                  <a:lnTo>
                    <a:pt x="8344" y="10009"/>
                  </a:lnTo>
                  <a:lnTo>
                    <a:pt x="8300" y="10107"/>
                  </a:lnTo>
                  <a:lnTo>
                    <a:pt x="8239" y="10192"/>
                  </a:lnTo>
                  <a:lnTo>
                    <a:pt x="8125" y="10146"/>
                  </a:lnTo>
                  <a:lnTo>
                    <a:pt x="8106" y="10023"/>
                  </a:lnTo>
                  <a:lnTo>
                    <a:pt x="8031" y="9983"/>
                  </a:lnTo>
                  <a:lnTo>
                    <a:pt x="7954" y="10055"/>
                  </a:lnTo>
                  <a:lnTo>
                    <a:pt x="7877" y="10154"/>
                  </a:lnTo>
                  <a:lnTo>
                    <a:pt x="7806" y="10145"/>
                  </a:lnTo>
                  <a:lnTo>
                    <a:pt x="7764" y="10071"/>
                  </a:lnTo>
                  <a:lnTo>
                    <a:pt x="7652" y="10049"/>
                  </a:lnTo>
                  <a:lnTo>
                    <a:pt x="7509" y="10065"/>
                  </a:lnTo>
                  <a:lnTo>
                    <a:pt x="7502" y="10127"/>
                  </a:lnTo>
                  <a:lnTo>
                    <a:pt x="7609" y="10174"/>
                  </a:lnTo>
                  <a:lnTo>
                    <a:pt x="7706" y="10214"/>
                  </a:lnTo>
                  <a:lnTo>
                    <a:pt x="7621" y="10283"/>
                  </a:lnTo>
                  <a:lnTo>
                    <a:pt x="7574" y="10364"/>
                  </a:lnTo>
                  <a:lnTo>
                    <a:pt x="7448" y="10410"/>
                  </a:lnTo>
                  <a:lnTo>
                    <a:pt x="7346" y="10363"/>
                  </a:lnTo>
                  <a:lnTo>
                    <a:pt x="7229" y="10280"/>
                  </a:lnTo>
                  <a:lnTo>
                    <a:pt x="7091" y="10234"/>
                  </a:lnTo>
                  <a:lnTo>
                    <a:pt x="6968" y="10257"/>
                  </a:lnTo>
                  <a:lnTo>
                    <a:pt x="6867" y="10306"/>
                  </a:lnTo>
                  <a:lnTo>
                    <a:pt x="6894" y="10380"/>
                  </a:lnTo>
                  <a:lnTo>
                    <a:pt x="7055" y="10449"/>
                  </a:lnTo>
                  <a:lnTo>
                    <a:pt x="7246" y="10482"/>
                  </a:lnTo>
                  <a:lnTo>
                    <a:pt x="7415" y="10490"/>
                  </a:lnTo>
                  <a:lnTo>
                    <a:pt x="7545" y="10504"/>
                  </a:lnTo>
                  <a:lnTo>
                    <a:pt x="7637" y="10534"/>
                  </a:lnTo>
                  <a:lnTo>
                    <a:pt x="7609" y="10580"/>
                  </a:lnTo>
                  <a:lnTo>
                    <a:pt x="7525" y="10600"/>
                  </a:lnTo>
                  <a:lnTo>
                    <a:pt x="7506" y="10655"/>
                  </a:lnTo>
                  <a:lnTo>
                    <a:pt x="7559" y="10730"/>
                  </a:lnTo>
                  <a:lnTo>
                    <a:pt x="7686" y="10738"/>
                  </a:lnTo>
                  <a:lnTo>
                    <a:pt x="7689" y="10796"/>
                  </a:lnTo>
                  <a:lnTo>
                    <a:pt x="7580" y="10827"/>
                  </a:lnTo>
                  <a:lnTo>
                    <a:pt x="7508" y="10865"/>
                  </a:lnTo>
                  <a:lnTo>
                    <a:pt x="7428" y="11001"/>
                  </a:lnTo>
                  <a:lnTo>
                    <a:pt x="7357" y="11154"/>
                  </a:lnTo>
                  <a:lnTo>
                    <a:pt x="7247" y="11237"/>
                  </a:lnTo>
                  <a:lnTo>
                    <a:pt x="7145" y="11250"/>
                  </a:lnTo>
                  <a:lnTo>
                    <a:pt x="7046" y="11183"/>
                  </a:lnTo>
                  <a:lnTo>
                    <a:pt x="6987" y="11101"/>
                  </a:lnTo>
                  <a:lnTo>
                    <a:pt x="6978" y="11012"/>
                  </a:lnTo>
                  <a:lnTo>
                    <a:pt x="6948" y="10927"/>
                  </a:lnTo>
                  <a:lnTo>
                    <a:pt x="6891" y="10902"/>
                  </a:lnTo>
                  <a:lnTo>
                    <a:pt x="6799" y="10960"/>
                  </a:lnTo>
                  <a:lnTo>
                    <a:pt x="6716" y="11029"/>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51" name="AutoShape 18">
              <a:extLst>
                <a:ext uri="{FF2B5EF4-FFF2-40B4-BE49-F238E27FC236}">
                  <a16:creationId xmlns:a16="http://schemas.microsoft.com/office/drawing/2014/main" id="{93D9E6FE-8AEA-41EA-916C-34051219F20A}"/>
                </a:ext>
              </a:extLst>
            </p:cNvPr>
            <p:cNvSpPr>
              <a:spLocks/>
            </p:cNvSpPr>
            <p:nvPr/>
          </p:nvSpPr>
          <p:spPr bwMode="auto">
            <a:xfrm>
              <a:off x="2934023" y="3604395"/>
              <a:ext cx="134168" cy="1035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774" y="4064"/>
                  </a:moveTo>
                  <a:lnTo>
                    <a:pt x="11682" y="0"/>
                  </a:lnTo>
                  <a:lnTo>
                    <a:pt x="18299" y="2536"/>
                  </a:lnTo>
                  <a:lnTo>
                    <a:pt x="21600" y="10250"/>
                  </a:lnTo>
                  <a:lnTo>
                    <a:pt x="18128" y="17208"/>
                  </a:lnTo>
                  <a:lnTo>
                    <a:pt x="11319" y="21600"/>
                  </a:lnTo>
                  <a:lnTo>
                    <a:pt x="5952" y="20743"/>
                  </a:lnTo>
                  <a:lnTo>
                    <a:pt x="280" y="17109"/>
                  </a:lnTo>
                  <a:lnTo>
                    <a:pt x="0" y="10464"/>
                  </a:lnTo>
                  <a:lnTo>
                    <a:pt x="4774" y="4064"/>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52" name="AutoShape 19">
              <a:extLst>
                <a:ext uri="{FF2B5EF4-FFF2-40B4-BE49-F238E27FC236}">
                  <a16:creationId xmlns:a16="http://schemas.microsoft.com/office/drawing/2014/main" id="{D11EC2D9-64F4-4FBD-94B3-E65B1E50CC60}"/>
                </a:ext>
              </a:extLst>
            </p:cNvPr>
            <p:cNvSpPr>
              <a:spLocks/>
            </p:cNvSpPr>
            <p:nvPr/>
          </p:nvSpPr>
          <p:spPr bwMode="auto">
            <a:xfrm>
              <a:off x="2653975" y="4324610"/>
              <a:ext cx="90038" cy="12071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7624" y="0"/>
                  </a:moveTo>
                  <a:lnTo>
                    <a:pt x="12379" y="5542"/>
                  </a:lnTo>
                  <a:lnTo>
                    <a:pt x="20197" y="9869"/>
                  </a:lnTo>
                  <a:lnTo>
                    <a:pt x="21600" y="16364"/>
                  </a:lnTo>
                  <a:lnTo>
                    <a:pt x="18649" y="21600"/>
                  </a:lnTo>
                  <a:lnTo>
                    <a:pt x="10179" y="19741"/>
                  </a:lnTo>
                  <a:lnTo>
                    <a:pt x="5552" y="14358"/>
                  </a:lnTo>
                  <a:lnTo>
                    <a:pt x="2363" y="7752"/>
                  </a:lnTo>
                  <a:lnTo>
                    <a:pt x="0" y="1990"/>
                  </a:lnTo>
                  <a:lnTo>
                    <a:pt x="7624"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53" name="AutoShape 20">
              <a:extLst>
                <a:ext uri="{FF2B5EF4-FFF2-40B4-BE49-F238E27FC236}">
                  <a16:creationId xmlns:a16="http://schemas.microsoft.com/office/drawing/2014/main" id="{7505A883-E688-43C5-895B-3F82431632C2}"/>
                </a:ext>
              </a:extLst>
            </p:cNvPr>
            <p:cNvSpPr>
              <a:spLocks/>
            </p:cNvSpPr>
            <p:nvPr/>
          </p:nvSpPr>
          <p:spPr bwMode="auto">
            <a:xfrm>
              <a:off x="2715597" y="4248237"/>
              <a:ext cx="86556" cy="8819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553"/>
                  </a:moveTo>
                  <a:lnTo>
                    <a:pt x="3998" y="9445"/>
                  </a:lnTo>
                  <a:lnTo>
                    <a:pt x="11120" y="17463"/>
                  </a:lnTo>
                  <a:lnTo>
                    <a:pt x="18587" y="21600"/>
                  </a:lnTo>
                  <a:lnTo>
                    <a:pt x="21600" y="16091"/>
                  </a:lnTo>
                  <a:lnTo>
                    <a:pt x="15233" y="5709"/>
                  </a:lnTo>
                  <a:lnTo>
                    <a:pt x="10172" y="0"/>
                  </a:lnTo>
                  <a:lnTo>
                    <a:pt x="0" y="55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54" name="AutoShape 21">
              <a:extLst>
                <a:ext uri="{FF2B5EF4-FFF2-40B4-BE49-F238E27FC236}">
                  <a16:creationId xmlns:a16="http://schemas.microsoft.com/office/drawing/2014/main" id="{EDECEC28-A8BA-4F8A-8638-1209D5112540}"/>
                </a:ext>
              </a:extLst>
            </p:cNvPr>
            <p:cNvSpPr>
              <a:spLocks/>
            </p:cNvSpPr>
            <p:nvPr/>
          </p:nvSpPr>
          <p:spPr bwMode="auto">
            <a:xfrm>
              <a:off x="4155928" y="1267834"/>
              <a:ext cx="390858" cy="64969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151" y="4458"/>
                  </a:moveTo>
                  <a:lnTo>
                    <a:pt x="12052" y="5842"/>
                  </a:lnTo>
                  <a:lnTo>
                    <a:pt x="9613" y="6593"/>
                  </a:lnTo>
                  <a:lnTo>
                    <a:pt x="8212" y="7464"/>
                  </a:lnTo>
                  <a:lnTo>
                    <a:pt x="8600" y="8443"/>
                  </a:lnTo>
                  <a:lnTo>
                    <a:pt x="10400" y="8321"/>
                  </a:lnTo>
                  <a:lnTo>
                    <a:pt x="11692" y="8880"/>
                  </a:lnTo>
                  <a:lnTo>
                    <a:pt x="12200" y="9864"/>
                  </a:lnTo>
                  <a:lnTo>
                    <a:pt x="11868" y="10855"/>
                  </a:lnTo>
                  <a:lnTo>
                    <a:pt x="11474" y="11769"/>
                  </a:lnTo>
                  <a:lnTo>
                    <a:pt x="10601" y="12794"/>
                  </a:lnTo>
                  <a:lnTo>
                    <a:pt x="9614" y="14317"/>
                  </a:lnTo>
                  <a:lnTo>
                    <a:pt x="8754" y="15210"/>
                  </a:lnTo>
                  <a:lnTo>
                    <a:pt x="8670" y="16315"/>
                  </a:lnTo>
                  <a:lnTo>
                    <a:pt x="10404" y="16370"/>
                  </a:lnTo>
                  <a:lnTo>
                    <a:pt x="12645" y="15006"/>
                  </a:lnTo>
                  <a:lnTo>
                    <a:pt x="13761" y="13844"/>
                  </a:lnTo>
                  <a:lnTo>
                    <a:pt x="14445" y="12962"/>
                  </a:lnTo>
                  <a:lnTo>
                    <a:pt x="14684" y="11426"/>
                  </a:lnTo>
                  <a:lnTo>
                    <a:pt x="15183" y="10210"/>
                  </a:lnTo>
                  <a:lnTo>
                    <a:pt x="16132" y="9028"/>
                  </a:lnTo>
                  <a:lnTo>
                    <a:pt x="17580" y="8030"/>
                  </a:lnTo>
                  <a:lnTo>
                    <a:pt x="19178" y="7591"/>
                  </a:lnTo>
                  <a:lnTo>
                    <a:pt x="21075" y="8328"/>
                  </a:lnTo>
                  <a:lnTo>
                    <a:pt x="21600" y="9619"/>
                  </a:lnTo>
                  <a:lnTo>
                    <a:pt x="20223" y="10276"/>
                  </a:lnTo>
                  <a:lnTo>
                    <a:pt x="20299" y="11280"/>
                  </a:lnTo>
                  <a:lnTo>
                    <a:pt x="21348" y="12060"/>
                  </a:lnTo>
                  <a:lnTo>
                    <a:pt x="21155" y="12733"/>
                  </a:lnTo>
                  <a:lnTo>
                    <a:pt x="20026" y="13537"/>
                  </a:lnTo>
                  <a:lnTo>
                    <a:pt x="19527" y="14519"/>
                  </a:lnTo>
                  <a:lnTo>
                    <a:pt x="19111" y="15535"/>
                  </a:lnTo>
                  <a:lnTo>
                    <a:pt x="17198" y="15899"/>
                  </a:lnTo>
                  <a:lnTo>
                    <a:pt x="14806" y="16515"/>
                  </a:lnTo>
                  <a:lnTo>
                    <a:pt x="13673" y="16654"/>
                  </a:lnTo>
                  <a:lnTo>
                    <a:pt x="12447" y="17456"/>
                  </a:lnTo>
                  <a:lnTo>
                    <a:pt x="11004" y="18295"/>
                  </a:lnTo>
                  <a:lnTo>
                    <a:pt x="9258" y="18370"/>
                  </a:lnTo>
                  <a:lnTo>
                    <a:pt x="8679" y="17763"/>
                  </a:lnTo>
                  <a:lnTo>
                    <a:pt x="7617" y="16929"/>
                  </a:lnTo>
                  <a:lnTo>
                    <a:pt x="6378" y="17170"/>
                  </a:lnTo>
                  <a:lnTo>
                    <a:pt x="6158" y="18088"/>
                  </a:lnTo>
                  <a:lnTo>
                    <a:pt x="6774" y="19472"/>
                  </a:lnTo>
                  <a:lnTo>
                    <a:pt x="6342" y="20539"/>
                  </a:lnTo>
                  <a:lnTo>
                    <a:pt x="5347" y="21600"/>
                  </a:lnTo>
                  <a:lnTo>
                    <a:pt x="3244" y="21498"/>
                  </a:lnTo>
                  <a:lnTo>
                    <a:pt x="2649" y="20759"/>
                  </a:lnTo>
                  <a:lnTo>
                    <a:pt x="3481" y="19611"/>
                  </a:lnTo>
                  <a:lnTo>
                    <a:pt x="4696" y="18663"/>
                  </a:lnTo>
                  <a:lnTo>
                    <a:pt x="4742" y="17663"/>
                  </a:lnTo>
                  <a:lnTo>
                    <a:pt x="3378" y="17904"/>
                  </a:lnTo>
                  <a:lnTo>
                    <a:pt x="2559" y="18979"/>
                  </a:lnTo>
                  <a:lnTo>
                    <a:pt x="1304" y="19688"/>
                  </a:lnTo>
                  <a:lnTo>
                    <a:pt x="100" y="18872"/>
                  </a:lnTo>
                  <a:lnTo>
                    <a:pt x="0" y="17865"/>
                  </a:lnTo>
                  <a:lnTo>
                    <a:pt x="1097" y="16129"/>
                  </a:lnTo>
                  <a:lnTo>
                    <a:pt x="3400" y="15681"/>
                  </a:lnTo>
                  <a:lnTo>
                    <a:pt x="5042" y="14685"/>
                  </a:lnTo>
                  <a:lnTo>
                    <a:pt x="5944" y="13740"/>
                  </a:lnTo>
                  <a:lnTo>
                    <a:pt x="5801" y="12551"/>
                  </a:lnTo>
                  <a:lnTo>
                    <a:pt x="5298" y="11628"/>
                  </a:lnTo>
                  <a:lnTo>
                    <a:pt x="6489" y="10735"/>
                  </a:lnTo>
                  <a:lnTo>
                    <a:pt x="7354" y="10010"/>
                  </a:lnTo>
                  <a:lnTo>
                    <a:pt x="6611" y="9157"/>
                  </a:lnTo>
                  <a:lnTo>
                    <a:pt x="4966" y="8580"/>
                  </a:lnTo>
                  <a:lnTo>
                    <a:pt x="4496" y="7505"/>
                  </a:lnTo>
                  <a:lnTo>
                    <a:pt x="5570" y="6475"/>
                  </a:lnTo>
                  <a:lnTo>
                    <a:pt x="7308" y="5632"/>
                  </a:lnTo>
                  <a:lnTo>
                    <a:pt x="8428" y="4095"/>
                  </a:lnTo>
                  <a:lnTo>
                    <a:pt x="9687" y="2805"/>
                  </a:lnTo>
                  <a:lnTo>
                    <a:pt x="11064" y="1725"/>
                  </a:lnTo>
                  <a:lnTo>
                    <a:pt x="12322" y="1005"/>
                  </a:lnTo>
                  <a:lnTo>
                    <a:pt x="14047" y="125"/>
                  </a:lnTo>
                  <a:lnTo>
                    <a:pt x="15923" y="0"/>
                  </a:lnTo>
                  <a:lnTo>
                    <a:pt x="16099" y="1051"/>
                  </a:lnTo>
                  <a:lnTo>
                    <a:pt x="15583" y="1861"/>
                  </a:lnTo>
                  <a:lnTo>
                    <a:pt x="14979" y="2784"/>
                  </a:lnTo>
                  <a:lnTo>
                    <a:pt x="13833" y="3616"/>
                  </a:lnTo>
                  <a:lnTo>
                    <a:pt x="13151" y="4458"/>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55" name="AutoShape 22">
              <a:extLst>
                <a:ext uri="{FF2B5EF4-FFF2-40B4-BE49-F238E27FC236}">
                  <a16:creationId xmlns:a16="http://schemas.microsoft.com/office/drawing/2014/main" id="{55976CB3-EBE3-4FFA-A2B2-AD7A31192AD5}"/>
                </a:ext>
              </a:extLst>
            </p:cNvPr>
            <p:cNvSpPr>
              <a:spLocks/>
            </p:cNvSpPr>
            <p:nvPr/>
          </p:nvSpPr>
          <p:spPr bwMode="auto">
            <a:xfrm>
              <a:off x="4603860" y="1117498"/>
              <a:ext cx="300149" cy="37396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777" y="3799"/>
                  </a:moveTo>
                  <a:lnTo>
                    <a:pt x="7012" y="6046"/>
                  </a:lnTo>
                  <a:lnTo>
                    <a:pt x="5053" y="7656"/>
                  </a:lnTo>
                  <a:lnTo>
                    <a:pt x="5501" y="9338"/>
                  </a:lnTo>
                  <a:lnTo>
                    <a:pt x="7029" y="10207"/>
                  </a:lnTo>
                  <a:lnTo>
                    <a:pt x="7542" y="11818"/>
                  </a:lnTo>
                  <a:lnTo>
                    <a:pt x="6269" y="12260"/>
                  </a:lnTo>
                  <a:lnTo>
                    <a:pt x="4018" y="11941"/>
                  </a:lnTo>
                  <a:lnTo>
                    <a:pt x="1963" y="12655"/>
                  </a:lnTo>
                  <a:lnTo>
                    <a:pt x="2552" y="14444"/>
                  </a:lnTo>
                  <a:lnTo>
                    <a:pt x="4896" y="14677"/>
                  </a:lnTo>
                  <a:lnTo>
                    <a:pt x="4967" y="16079"/>
                  </a:lnTo>
                  <a:lnTo>
                    <a:pt x="2950" y="16332"/>
                  </a:lnTo>
                  <a:lnTo>
                    <a:pt x="1354" y="17520"/>
                  </a:lnTo>
                  <a:lnTo>
                    <a:pt x="0" y="19148"/>
                  </a:lnTo>
                  <a:lnTo>
                    <a:pt x="1348" y="20226"/>
                  </a:lnTo>
                  <a:lnTo>
                    <a:pt x="3638" y="19744"/>
                  </a:lnTo>
                  <a:lnTo>
                    <a:pt x="4823" y="21185"/>
                  </a:lnTo>
                  <a:lnTo>
                    <a:pt x="6299" y="21600"/>
                  </a:lnTo>
                  <a:lnTo>
                    <a:pt x="7479" y="20332"/>
                  </a:lnTo>
                  <a:lnTo>
                    <a:pt x="7692" y="18638"/>
                  </a:lnTo>
                  <a:lnTo>
                    <a:pt x="8523" y="17505"/>
                  </a:lnTo>
                  <a:lnTo>
                    <a:pt x="11163" y="15945"/>
                  </a:lnTo>
                  <a:lnTo>
                    <a:pt x="14430" y="15424"/>
                  </a:lnTo>
                  <a:lnTo>
                    <a:pt x="17266" y="15163"/>
                  </a:lnTo>
                  <a:lnTo>
                    <a:pt x="19228" y="14618"/>
                  </a:lnTo>
                  <a:lnTo>
                    <a:pt x="19513" y="12529"/>
                  </a:lnTo>
                  <a:lnTo>
                    <a:pt x="19392" y="10815"/>
                  </a:lnTo>
                  <a:lnTo>
                    <a:pt x="20529" y="9196"/>
                  </a:lnTo>
                  <a:lnTo>
                    <a:pt x="21600" y="6989"/>
                  </a:lnTo>
                  <a:lnTo>
                    <a:pt x="20846" y="4520"/>
                  </a:lnTo>
                  <a:lnTo>
                    <a:pt x="18742" y="2202"/>
                  </a:lnTo>
                  <a:lnTo>
                    <a:pt x="17529" y="574"/>
                  </a:lnTo>
                  <a:lnTo>
                    <a:pt x="15851" y="0"/>
                  </a:lnTo>
                  <a:lnTo>
                    <a:pt x="14075" y="777"/>
                  </a:lnTo>
                  <a:lnTo>
                    <a:pt x="13321" y="1808"/>
                  </a:lnTo>
                  <a:lnTo>
                    <a:pt x="12387" y="2681"/>
                  </a:lnTo>
                  <a:lnTo>
                    <a:pt x="9777" y="3799"/>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56" name="AutoShape 23">
              <a:extLst>
                <a:ext uri="{FF2B5EF4-FFF2-40B4-BE49-F238E27FC236}">
                  <a16:creationId xmlns:a16="http://schemas.microsoft.com/office/drawing/2014/main" id="{E5B2D1D4-6239-41E0-A59F-61E0D28F6B5F}"/>
                </a:ext>
              </a:extLst>
            </p:cNvPr>
            <p:cNvSpPr>
              <a:spLocks/>
            </p:cNvSpPr>
            <p:nvPr/>
          </p:nvSpPr>
          <p:spPr bwMode="auto">
            <a:xfrm>
              <a:off x="4598742" y="1551386"/>
              <a:ext cx="169532" cy="12220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913" y="2066"/>
                  </a:moveTo>
                  <a:lnTo>
                    <a:pt x="6178" y="6851"/>
                  </a:lnTo>
                  <a:lnTo>
                    <a:pt x="1941" y="13502"/>
                  </a:lnTo>
                  <a:lnTo>
                    <a:pt x="0" y="18614"/>
                  </a:lnTo>
                  <a:lnTo>
                    <a:pt x="2972" y="21600"/>
                  </a:lnTo>
                  <a:lnTo>
                    <a:pt x="7639" y="19908"/>
                  </a:lnTo>
                  <a:lnTo>
                    <a:pt x="12099" y="16500"/>
                  </a:lnTo>
                  <a:lnTo>
                    <a:pt x="17226" y="12173"/>
                  </a:lnTo>
                  <a:lnTo>
                    <a:pt x="21590" y="10530"/>
                  </a:lnTo>
                  <a:lnTo>
                    <a:pt x="21600" y="4838"/>
                  </a:lnTo>
                  <a:lnTo>
                    <a:pt x="19045" y="1950"/>
                  </a:lnTo>
                  <a:lnTo>
                    <a:pt x="15495" y="0"/>
                  </a:lnTo>
                  <a:lnTo>
                    <a:pt x="9913" y="2066"/>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57" name="AutoShape 24">
              <a:extLst>
                <a:ext uri="{FF2B5EF4-FFF2-40B4-BE49-F238E27FC236}">
                  <a16:creationId xmlns:a16="http://schemas.microsoft.com/office/drawing/2014/main" id="{91594DFE-08AC-406B-90AA-60405D7B3BC3}"/>
                </a:ext>
              </a:extLst>
            </p:cNvPr>
            <p:cNvSpPr>
              <a:spLocks/>
            </p:cNvSpPr>
            <p:nvPr/>
          </p:nvSpPr>
          <p:spPr bwMode="auto">
            <a:xfrm>
              <a:off x="4368469" y="1798980"/>
              <a:ext cx="120788" cy="10378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345" y="3536"/>
                  </a:moveTo>
                  <a:lnTo>
                    <a:pt x="0" y="8944"/>
                  </a:lnTo>
                  <a:lnTo>
                    <a:pt x="319" y="17004"/>
                  </a:lnTo>
                  <a:lnTo>
                    <a:pt x="9215" y="21600"/>
                  </a:lnTo>
                  <a:lnTo>
                    <a:pt x="15992" y="17688"/>
                  </a:lnTo>
                  <a:lnTo>
                    <a:pt x="21600" y="13418"/>
                  </a:lnTo>
                  <a:lnTo>
                    <a:pt x="21193" y="6645"/>
                  </a:lnTo>
                  <a:lnTo>
                    <a:pt x="17893" y="1722"/>
                  </a:lnTo>
                  <a:lnTo>
                    <a:pt x="13860" y="0"/>
                  </a:lnTo>
                  <a:lnTo>
                    <a:pt x="4345" y="3536"/>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58" name="AutoShape 25">
              <a:extLst>
                <a:ext uri="{FF2B5EF4-FFF2-40B4-BE49-F238E27FC236}">
                  <a16:creationId xmlns:a16="http://schemas.microsoft.com/office/drawing/2014/main" id="{C84E8CC3-374C-41B1-BD5F-FDA927B1FE42}"/>
                </a:ext>
              </a:extLst>
            </p:cNvPr>
            <p:cNvSpPr>
              <a:spLocks/>
            </p:cNvSpPr>
            <p:nvPr/>
          </p:nvSpPr>
          <p:spPr bwMode="auto">
            <a:xfrm>
              <a:off x="3902458" y="1835171"/>
              <a:ext cx="232060" cy="17012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7512" y="5653"/>
                  </a:moveTo>
                  <a:lnTo>
                    <a:pt x="7187" y="8439"/>
                  </a:lnTo>
                  <a:lnTo>
                    <a:pt x="5118" y="8570"/>
                  </a:lnTo>
                  <a:lnTo>
                    <a:pt x="3468" y="7181"/>
                  </a:lnTo>
                  <a:lnTo>
                    <a:pt x="1902" y="9508"/>
                  </a:lnTo>
                  <a:lnTo>
                    <a:pt x="2472" y="11782"/>
                  </a:lnTo>
                  <a:lnTo>
                    <a:pt x="408" y="13275"/>
                  </a:lnTo>
                  <a:lnTo>
                    <a:pt x="0" y="16200"/>
                  </a:lnTo>
                  <a:lnTo>
                    <a:pt x="2870" y="19439"/>
                  </a:lnTo>
                  <a:lnTo>
                    <a:pt x="5576" y="21600"/>
                  </a:lnTo>
                  <a:lnTo>
                    <a:pt x="7944" y="20393"/>
                  </a:lnTo>
                  <a:lnTo>
                    <a:pt x="8333" y="16469"/>
                  </a:lnTo>
                  <a:lnTo>
                    <a:pt x="10546" y="13830"/>
                  </a:lnTo>
                  <a:lnTo>
                    <a:pt x="13337" y="11244"/>
                  </a:lnTo>
                  <a:lnTo>
                    <a:pt x="15684" y="11539"/>
                  </a:lnTo>
                  <a:lnTo>
                    <a:pt x="18666" y="9456"/>
                  </a:lnTo>
                  <a:lnTo>
                    <a:pt x="21600" y="4672"/>
                  </a:lnTo>
                  <a:lnTo>
                    <a:pt x="20999" y="1863"/>
                  </a:lnTo>
                  <a:lnTo>
                    <a:pt x="18836" y="1654"/>
                  </a:lnTo>
                  <a:lnTo>
                    <a:pt x="16871" y="3486"/>
                  </a:lnTo>
                  <a:lnTo>
                    <a:pt x="13896" y="4631"/>
                  </a:lnTo>
                  <a:lnTo>
                    <a:pt x="13132" y="1307"/>
                  </a:lnTo>
                  <a:lnTo>
                    <a:pt x="11705" y="0"/>
                  </a:lnTo>
                  <a:lnTo>
                    <a:pt x="8870" y="1608"/>
                  </a:lnTo>
                  <a:lnTo>
                    <a:pt x="7513" y="3360"/>
                  </a:lnTo>
                  <a:lnTo>
                    <a:pt x="7512" y="565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59" name="AutoShape 26">
              <a:extLst>
                <a:ext uri="{FF2B5EF4-FFF2-40B4-BE49-F238E27FC236}">
                  <a16:creationId xmlns:a16="http://schemas.microsoft.com/office/drawing/2014/main" id="{26363CC3-33B2-465F-9625-3501941A821A}"/>
                </a:ext>
              </a:extLst>
            </p:cNvPr>
            <p:cNvSpPr>
              <a:spLocks/>
            </p:cNvSpPr>
            <p:nvPr/>
          </p:nvSpPr>
          <p:spPr bwMode="auto">
            <a:xfrm>
              <a:off x="3970448" y="1455209"/>
              <a:ext cx="246444" cy="28605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251" y="4335"/>
                  </a:moveTo>
                  <a:lnTo>
                    <a:pt x="15291" y="7551"/>
                  </a:lnTo>
                  <a:lnTo>
                    <a:pt x="14793" y="9602"/>
                  </a:lnTo>
                  <a:lnTo>
                    <a:pt x="12912" y="10381"/>
                  </a:lnTo>
                  <a:lnTo>
                    <a:pt x="10415" y="10950"/>
                  </a:lnTo>
                  <a:lnTo>
                    <a:pt x="7669" y="10247"/>
                  </a:lnTo>
                  <a:lnTo>
                    <a:pt x="5231" y="8848"/>
                  </a:lnTo>
                  <a:lnTo>
                    <a:pt x="3381" y="10010"/>
                  </a:lnTo>
                  <a:lnTo>
                    <a:pt x="4818" y="11398"/>
                  </a:lnTo>
                  <a:lnTo>
                    <a:pt x="3582" y="12473"/>
                  </a:lnTo>
                  <a:lnTo>
                    <a:pt x="1479" y="11786"/>
                  </a:lnTo>
                  <a:lnTo>
                    <a:pt x="245" y="12741"/>
                  </a:lnTo>
                  <a:lnTo>
                    <a:pt x="0" y="14243"/>
                  </a:lnTo>
                  <a:lnTo>
                    <a:pt x="23" y="17135"/>
                  </a:lnTo>
                  <a:lnTo>
                    <a:pt x="482" y="19344"/>
                  </a:lnTo>
                  <a:lnTo>
                    <a:pt x="2485" y="19819"/>
                  </a:lnTo>
                  <a:lnTo>
                    <a:pt x="4422" y="17893"/>
                  </a:lnTo>
                  <a:lnTo>
                    <a:pt x="3330" y="16479"/>
                  </a:lnTo>
                  <a:lnTo>
                    <a:pt x="3563" y="14723"/>
                  </a:lnTo>
                  <a:lnTo>
                    <a:pt x="6286" y="15291"/>
                  </a:lnTo>
                  <a:lnTo>
                    <a:pt x="10805" y="13618"/>
                  </a:lnTo>
                  <a:lnTo>
                    <a:pt x="13541" y="14233"/>
                  </a:lnTo>
                  <a:lnTo>
                    <a:pt x="14326" y="15575"/>
                  </a:lnTo>
                  <a:lnTo>
                    <a:pt x="11510" y="16386"/>
                  </a:lnTo>
                  <a:lnTo>
                    <a:pt x="9148" y="17485"/>
                  </a:lnTo>
                  <a:lnTo>
                    <a:pt x="7085" y="19344"/>
                  </a:lnTo>
                  <a:lnTo>
                    <a:pt x="7038" y="20795"/>
                  </a:lnTo>
                  <a:lnTo>
                    <a:pt x="9367" y="21518"/>
                  </a:lnTo>
                  <a:lnTo>
                    <a:pt x="11703" y="21600"/>
                  </a:lnTo>
                  <a:lnTo>
                    <a:pt x="13767" y="20315"/>
                  </a:lnTo>
                  <a:lnTo>
                    <a:pt x="18153" y="17568"/>
                  </a:lnTo>
                  <a:lnTo>
                    <a:pt x="20529" y="14997"/>
                  </a:lnTo>
                  <a:lnTo>
                    <a:pt x="20808" y="13345"/>
                  </a:lnTo>
                  <a:lnTo>
                    <a:pt x="20455" y="10980"/>
                  </a:lnTo>
                  <a:lnTo>
                    <a:pt x="19371" y="9659"/>
                  </a:lnTo>
                  <a:lnTo>
                    <a:pt x="21600" y="8410"/>
                  </a:lnTo>
                  <a:lnTo>
                    <a:pt x="21127" y="6814"/>
                  </a:lnTo>
                  <a:lnTo>
                    <a:pt x="19530" y="7031"/>
                  </a:lnTo>
                  <a:lnTo>
                    <a:pt x="17441" y="7088"/>
                  </a:lnTo>
                  <a:lnTo>
                    <a:pt x="17507" y="5415"/>
                  </a:lnTo>
                  <a:lnTo>
                    <a:pt x="19969" y="4914"/>
                  </a:lnTo>
                  <a:lnTo>
                    <a:pt x="20016" y="2106"/>
                  </a:lnTo>
                  <a:lnTo>
                    <a:pt x="18372" y="0"/>
                  </a:lnTo>
                  <a:lnTo>
                    <a:pt x="15877" y="154"/>
                  </a:lnTo>
                  <a:lnTo>
                    <a:pt x="15258" y="1888"/>
                  </a:lnTo>
                  <a:lnTo>
                    <a:pt x="15251" y="4335"/>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60" name="AutoShape 27">
              <a:extLst>
                <a:ext uri="{FF2B5EF4-FFF2-40B4-BE49-F238E27FC236}">
                  <a16:creationId xmlns:a16="http://schemas.microsoft.com/office/drawing/2014/main" id="{D6730051-E283-40CB-A8F8-489C8C29D699}"/>
                </a:ext>
              </a:extLst>
            </p:cNvPr>
            <p:cNvSpPr>
              <a:spLocks/>
            </p:cNvSpPr>
            <p:nvPr/>
          </p:nvSpPr>
          <p:spPr bwMode="auto">
            <a:xfrm>
              <a:off x="4102917" y="1927004"/>
              <a:ext cx="60211" cy="489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536" y="0"/>
                  </a:moveTo>
                  <a:lnTo>
                    <a:pt x="0" y="10087"/>
                  </a:lnTo>
                  <a:lnTo>
                    <a:pt x="11395" y="21600"/>
                  </a:lnTo>
                  <a:lnTo>
                    <a:pt x="21600" y="10065"/>
                  </a:lnTo>
                  <a:lnTo>
                    <a:pt x="9536"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61" name="AutoShape 28">
              <a:extLst>
                <a:ext uri="{FF2B5EF4-FFF2-40B4-BE49-F238E27FC236}">
                  <a16:creationId xmlns:a16="http://schemas.microsoft.com/office/drawing/2014/main" id="{4B070798-D82A-427B-8D08-2C616E75071D}"/>
                </a:ext>
              </a:extLst>
            </p:cNvPr>
            <p:cNvSpPr>
              <a:spLocks/>
            </p:cNvSpPr>
            <p:nvPr/>
          </p:nvSpPr>
          <p:spPr bwMode="auto">
            <a:xfrm>
              <a:off x="3689274" y="1878732"/>
              <a:ext cx="199983" cy="17550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267" y="0"/>
                  </a:moveTo>
                  <a:lnTo>
                    <a:pt x="13503" y="370"/>
                  </a:lnTo>
                  <a:lnTo>
                    <a:pt x="11134" y="2886"/>
                  </a:lnTo>
                  <a:lnTo>
                    <a:pt x="10958" y="5469"/>
                  </a:lnTo>
                  <a:lnTo>
                    <a:pt x="8631" y="5764"/>
                  </a:lnTo>
                  <a:lnTo>
                    <a:pt x="6735" y="3854"/>
                  </a:lnTo>
                  <a:lnTo>
                    <a:pt x="4615" y="5983"/>
                  </a:lnTo>
                  <a:lnTo>
                    <a:pt x="4705" y="9896"/>
                  </a:lnTo>
                  <a:lnTo>
                    <a:pt x="2721" y="10805"/>
                  </a:lnTo>
                  <a:lnTo>
                    <a:pt x="0" y="12496"/>
                  </a:lnTo>
                  <a:lnTo>
                    <a:pt x="1131" y="16029"/>
                  </a:lnTo>
                  <a:lnTo>
                    <a:pt x="3351" y="18680"/>
                  </a:lnTo>
                  <a:lnTo>
                    <a:pt x="6960" y="21600"/>
                  </a:lnTo>
                  <a:lnTo>
                    <a:pt x="8633" y="19455"/>
                  </a:lnTo>
                  <a:lnTo>
                    <a:pt x="8658" y="16661"/>
                  </a:lnTo>
                  <a:lnTo>
                    <a:pt x="9748" y="13934"/>
                  </a:lnTo>
                  <a:lnTo>
                    <a:pt x="12472" y="15702"/>
                  </a:lnTo>
                  <a:lnTo>
                    <a:pt x="14137" y="14355"/>
                  </a:lnTo>
                  <a:lnTo>
                    <a:pt x="15670" y="10687"/>
                  </a:lnTo>
                  <a:lnTo>
                    <a:pt x="17663" y="7885"/>
                  </a:lnTo>
                  <a:lnTo>
                    <a:pt x="20534" y="5183"/>
                  </a:lnTo>
                  <a:lnTo>
                    <a:pt x="21600" y="2036"/>
                  </a:lnTo>
                  <a:lnTo>
                    <a:pt x="19755" y="353"/>
                  </a:lnTo>
                  <a:lnTo>
                    <a:pt x="17267"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62" name="AutoShape 29">
              <a:extLst>
                <a:ext uri="{FF2B5EF4-FFF2-40B4-BE49-F238E27FC236}">
                  <a16:creationId xmlns:a16="http://schemas.microsoft.com/office/drawing/2014/main" id="{491FEAF9-E984-4789-BFED-800A91DC7E03}"/>
                </a:ext>
              </a:extLst>
            </p:cNvPr>
            <p:cNvSpPr>
              <a:spLocks/>
            </p:cNvSpPr>
            <p:nvPr/>
          </p:nvSpPr>
          <p:spPr bwMode="auto">
            <a:xfrm>
              <a:off x="3500992" y="2007616"/>
              <a:ext cx="174319" cy="16296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436" y="0"/>
                  </a:moveTo>
                  <a:lnTo>
                    <a:pt x="13124" y="1268"/>
                  </a:lnTo>
                  <a:lnTo>
                    <a:pt x="13348" y="4834"/>
                  </a:lnTo>
                  <a:lnTo>
                    <a:pt x="10767" y="5451"/>
                  </a:lnTo>
                  <a:lnTo>
                    <a:pt x="8236" y="3702"/>
                  </a:lnTo>
                  <a:lnTo>
                    <a:pt x="6537" y="6103"/>
                  </a:lnTo>
                  <a:lnTo>
                    <a:pt x="5105" y="9348"/>
                  </a:lnTo>
                  <a:lnTo>
                    <a:pt x="6919" y="12955"/>
                  </a:lnTo>
                  <a:lnTo>
                    <a:pt x="3461" y="15582"/>
                  </a:lnTo>
                  <a:lnTo>
                    <a:pt x="0" y="16960"/>
                  </a:lnTo>
                  <a:lnTo>
                    <a:pt x="1759" y="21600"/>
                  </a:lnTo>
                  <a:lnTo>
                    <a:pt x="5275" y="20131"/>
                  </a:lnTo>
                  <a:lnTo>
                    <a:pt x="7938" y="20820"/>
                  </a:lnTo>
                  <a:lnTo>
                    <a:pt x="11250" y="17214"/>
                  </a:lnTo>
                  <a:lnTo>
                    <a:pt x="12746" y="12999"/>
                  </a:lnTo>
                  <a:lnTo>
                    <a:pt x="16124" y="11867"/>
                  </a:lnTo>
                  <a:lnTo>
                    <a:pt x="17978" y="10235"/>
                  </a:lnTo>
                  <a:lnTo>
                    <a:pt x="20565" y="6357"/>
                  </a:lnTo>
                  <a:lnTo>
                    <a:pt x="21600" y="4100"/>
                  </a:lnTo>
                  <a:lnTo>
                    <a:pt x="21026" y="1663"/>
                  </a:lnTo>
                  <a:lnTo>
                    <a:pt x="16436"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63" name="AutoShape 30">
              <a:extLst>
                <a:ext uri="{FF2B5EF4-FFF2-40B4-BE49-F238E27FC236}">
                  <a16:creationId xmlns:a16="http://schemas.microsoft.com/office/drawing/2014/main" id="{514D08A0-AF6B-4406-8560-CE62EA7A66A8}"/>
                </a:ext>
              </a:extLst>
            </p:cNvPr>
            <p:cNvSpPr>
              <a:spLocks/>
            </p:cNvSpPr>
            <p:nvPr/>
          </p:nvSpPr>
          <p:spPr bwMode="auto">
            <a:xfrm>
              <a:off x="4030858" y="1755738"/>
              <a:ext cx="53681" cy="516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500" y="0"/>
                  </a:moveTo>
                  <a:lnTo>
                    <a:pt x="0" y="11131"/>
                  </a:lnTo>
                  <a:lnTo>
                    <a:pt x="8816" y="21600"/>
                  </a:lnTo>
                  <a:lnTo>
                    <a:pt x="17200" y="21600"/>
                  </a:lnTo>
                  <a:lnTo>
                    <a:pt x="21600" y="11468"/>
                  </a:lnTo>
                  <a:lnTo>
                    <a:pt x="17720" y="1484"/>
                  </a:lnTo>
                  <a:lnTo>
                    <a:pt x="5500"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64" name="AutoShape 31">
              <a:extLst>
                <a:ext uri="{FF2B5EF4-FFF2-40B4-BE49-F238E27FC236}">
                  <a16:creationId xmlns:a16="http://schemas.microsoft.com/office/drawing/2014/main" id="{BC2E3DDA-5F12-44AF-A168-43367C7D90EF}"/>
                </a:ext>
              </a:extLst>
            </p:cNvPr>
            <p:cNvSpPr>
              <a:spLocks/>
            </p:cNvSpPr>
            <p:nvPr/>
          </p:nvSpPr>
          <p:spPr bwMode="auto">
            <a:xfrm>
              <a:off x="4088338" y="1494016"/>
              <a:ext cx="33829" cy="4568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018" y="0"/>
                  </a:moveTo>
                  <a:lnTo>
                    <a:pt x="0" y="10990"/>
                  </a:lnTo>
                  <a:lnTo>
                    <a:pt x="10394" y="21600"/>
                  </a:lnTo>
                  <a:lnTo>
                    <a:pt x="18396" y="14873"/>
                  </a:lnTo>
                  <a:lnTo>
                    <a:pt x="21600" y="4983"/>
                  </a:lnTo>
                  <a:lnTo>
                    <a:pt x="9018"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65" name="AutoShape 32">
              <a:extLst>
                <a:ext uri="{FF2B5EF4-FFF2-40B4-BE49-F238E27FC236}">
                  <a16:creationId xmlns:a16="http://schemas.microsoft.com/office/drawing/2014/main" id="{2993EA81-A5A2-47D0-9D83-AA3D26AFAB20}"/>
                </a:ext>
              </a:extLst>
            </p:cNvPr>
            <p:cNvSpPr>
              <a:spLocks/>
            </p:cNvSpPr>
            <p:nvPr/>
          </p:nvSpPr>
          <p:spPr bwMode="auto">
            <a:xfrm>
              <a:off x="3407117" y="2260922"/>
              <a:ext cx="72343" cy="5843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193" y="0"/>
                  </a:moveTo>
                  <a:lnTo>
                    <a:pt x="3265" y="2628"/>
                  </a:lnTo>
                  <a:lnTo>
                    <a:pt x="0" y="12120"/>
                  </a:lnTo>
                  <a:lnTo>
                    <a:pt x="9207" y="21600"/>
                  </a:lnTo>
                  <a:lnTo>
                    <a:pt x="14594" y="19046"/>
                  </a:lnTo>
                  <a:lnTo>
                    <a:pt x="20670" y="9821"/>
                  </a:lnTo>
                  <a:lnTo>
                    <a:pt x="21600" y="1936"/>
                  </a:lnTo>
                  <a:lnTo>
                    <a:pt x="14193"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66" name="AutoShape 33">
              <a:extLst>
                <a:ext uri="{FF2B5EF4-FFF2-40B4-BE49-F238E27FC236}">
                  <a16:creationId xmlns:a16="http://schemas.microsoft.com/office/drawing/2014/main" id="{4CF7B403-FBC0-4B0B-AF16-C006940DDCB2}"/>
                </a:ext>
              </a:extLst>
            </p:cNvPr>
            <p:cNvSpPr>
              <a:spLocks/>
            </p:cNvSpPr>
            <p:nvPr/>
          </p:nvSpPr>
          <p:spPr bwMode="auto">
            <a:xfrm>
              <a:off x="4924361" y="923469"/>
              <a:ext cx="249052" cy="24302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586" y="2495"/>
                  </a:moveTo>
                  <a:lnTo>
                    <a:pt x="20647" y="3546"/>
                  </a:lnTo>
                  <a:lnTo>
                    <a:pt x="21600" y="5715"/>
                  </a:lnTo>
                  <a:lnTo>
                    <a:pt x="20019" y="7866"/>
                  </a:lnTo>
                  <a:lnTo>
                    <a:pt x="17800" y="10243"/>
                  </a:lnTo>
                  <a:lnTo>
                    <a:pt x="16181" y="12533"/>
                  </a:lnTo>
                  <a:lnTo>
                    <a:pt x="14543" y="15062"/>
                  </a:lnTo>
                  <a:lnTo>
                    <a:pt x="12578" y="16915"/>
                  </a:lnTo>
                  <a:lnTo>
                    <a:pt x="9397" y="19163"/>
                  </a:lnTo>
                  <a:lnTo>
                    <a:pt x="6644" y="20567"/>
                  </a:lnTo>
                  <a:lnTo>
                    <a:pt x="4160" y="21600"/>
                  </a:lnTo>
                  <a:lnTo>
                    <a:pt x="928" y="20682"/>
                  </a:lnTo>
                  <a:lnTo>
                    <a:pt x="0" y="17826"/>
                  </a:lnTo>
                  <a:lnTo>
                    <a:pt x="3378" y="17207"/>
                  </a:lnTo>
                  <a:lnTo>
                    <a:pt x="5608" y="15445"/>
                  </a:lnTo>
                  <a:lnTo>
                    <a:pt x="5496" y="13767"/>
                  </a:lnTo>
                  <a:lnTo>
                    <a:pt x="2835" y="13646"/>
                  </a:lnTo>
                  <a:lnTo>
                    <a:pt x="2888" y="11628"/>
                  </a:lnTo>
                  <a:lnTo>
                    <a:pt x="5015" y="10468"/>
                  </a:lnTo>
                  <a:lnTo>
                    <a:pt x="7353" y="10000"/>
                  </a:lnTo>
                  <a:lnTo>
                    <a:pt x="9810" y="10273"/>
                  </a:lnTo>
                  <a:lnTo>
                    <a:pt x="12595" y="10413"/>
                  </a:lnTo>
                  <a:lnTo>
                    <a:pt x="13175" y="8529"/>
                  </a:lnTo>
                  <a:lnTo>
                    <a:pt x="11364" y="6882"/>
                  </a:lnTo>
                  <a:lnTo>
                    <a:pt x="12338" y="4713"/>
                  </a:lnTo>
                  <a:lnTo>
                    <a:pt x="14578" y="5758"/>
                  </a:lnTo>
                  <a:lnTo>
                    <a:pt x="14584" y="2999"/>
                  </a:lnTo>
                  <a:lnTo>
                    <a:pt x="13787" y="891"/>
                  </a:lnTo>
                  <a:lnTo>
                    <a:pt x="15651" y="0"/>
                  </a:lnTo>
                  <a:lnTo>
                    <a:pt x="18586" y="2495"/>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67" name="AutoShape 34">
              <a:extLst>
                <a:ext uri="{FF2B5EF4-FFF2-40B4-BE49-F238E27FC236}">
                  <a16:creationId xmlns:a16="http://schemas.microsoft.com/office/drawing/2014/main" id="{18976755-0BE8-45AB-8424-A0203108309C}"/>
                </a:ext>
              </a:extLst>
            </p:cNvPr>
            <p:cNvSpPr>
              <a:spLocks/>
            </p:cNvSpPr>
            <p:nvPr/>
          </p:nvSpPr>
          <p:spPr bwMode="auto">
            <a:xfrm>
              <a:off x="5260920" y="661920"/>
              <a:ext cx="143757" cy="15034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241" y="2367"/>
                  </a:moveTo>
                  <a:lnTo>
                    <a:pt x="7701" y="0"/>
                  </a:lnTo>
                  <a:lnTo>
                    <a:pt x="2938" y="329"/>
                  </a:lnTo>
                  <a:lnTo>
                    <a:pt x="2542" y="4028"/>
                  </a:lnTo>
                  <a:lnTo>
                    <a:pt x="0" y="9823"/>
                  </a:lnTo>
                  <a:lnTo>
                    <a:pt x="1427" y="13408"/>
                  </a:lnTo>
                  <a:lnTo>
                    <a:pt x="4269" y="16404"/>
                  </a:lnTo>
                  <a:lnTo>
                    <a:pt x="8593" y="18261"/>
                  </a:lnTo>
                  <a:lnTo>
                    <a:pt x="12734" y="19459"/>
                  </a:lnTo>
                  <a:lnTo>
                    <a:pt x="16112" y="21600"/>
                  </a:lnTo>
                  <a:lnTo>
                    <a:pt x="20094" y="18290"/>
                  </a:lnTo>
                  <a:lnTo>
                    <a:pt x="21600" y="14568"/>
                  </a:lnTo>
                  <a:lnTo>
                    <a:pt x="20619" y="10530"/>
                  </a:lnTo>
                  <a:lnTo>
                    <a:pt x="16740" y="6699"/>
                  </a:lnTo>
                  <a:lnTo>
                    <a:pt x="12241" y="2367"/>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68" name="AutoShape 35">
              <a:extLst>
                <a:ext uri="{FF2B5EF4-FFF2-40B4-BE49-F238E27FC236}">
                  <a16:creationId xmlns:a16="http://schemas.microsoft.com/office/drawing/2014/main" id="{EB0DA152-F001-4563-9989-08C9F7F8F7EA}"/>
                </a:ext>
              </a:extLst>
            </p:cNvPr>
            <p:cNvSpPr>
              <a:spLocks/>
            </p:cNvSpPr>
            <p:nvPr/>
          </p:nvSpPr>
          <p:spPr bwMode="auto">
            <a:xfrm>
              <a:off x="5507776" y="681302"/>
              <a:ext cx="125304" cy="13134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808" y="388"/>
                  </a:moveTo>
                  <a:lnTo>
                    <a:pt x="1127" y="2874"/>
                  </a:lnTo>
                  <a:lnTo>
                    <a:pt x="0" y="7286"/>
                  </a:lnTo>
                  <a:lnTo>
                    <a:pt x="596" y="12616"/>
                  </a:lnTo>
                  <a:lnTo>
                    <a:pt x="2763" y="18407"/>
                  </a:lnTo>
                  <a:lnTo>
                    <a:pt x="7750" y="21600"/>
                  </a:lnTo>
                  <a:lnTo>
                    <a:pt x="12542" y="20824"/>
                  </a:lnTo>
                  <a:lnTo>
                    <a:pt x="15828" y="20296"/>
                  </a:lnTo>
                  <a:lnTo>
                    <a:pt x="19571" y="19565"/>
                  </a:lnTo>
                  <a:lnTo>
                    <a:pt x="21600" y="17417"/>
                  </a:lnTo>
                  <a:lnTo>
                    <a:pt x="18288" y="14122"/>
                  </a:lnTo>
                  <a:lnTo>
                    <a:pt x="15396" y="12222"/>
                  </a:lnTo>
                  <a:lnTo>
                    <a:pt x="14388" y="6960"/>
                  </a:lnTo>
                  <a:lnTo>
                    <a:pt x="13733" y="2845"/>
                  </a:lnTo>
                  <a:lnTo>
                    <a:pt x="11076" y="0"/>
                  </a:lnTo>
                  <a:lnTo>
                    <a:pt x="6808" y="388"/>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69" name="AutoShape 36">
              <a:extLst>
                <a:ext uri="{FF2B5EF4-FFF2-40B4-BE49-F238E27FC236}">
                  <a16:creationId xmlns:a16="http://schemas.microsoft.com/office/drawing/2014/main" id="{7309AA27-C67D-4A9B-8301-0D6E1A04ED4A}"/>
                </a:ext>
              </a:extLst>
            </p:cNvPr>
            <p:cNvSpPr>
              <a:spLocks/>
            </p:cNvSpPr>
            <p:nvPr/>
          </p:nvSpPr>
          <p:spPr bwMode="auto">
            <a:xfrm>
              <a:off x="5436629" y="615775"/>
              <a:ext cx="49658" cy="7415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87" y="0"/>
                  </a:moveTo>
                  <a:lnTo>
                    <a:pt x="0" y="9718"/>
                  </a:lnTo>
                  <a:lnTo>
                    <a:pt x="11225" y="21600"/>
                  </a:lnTo>
                  <a:lnTo>
                    <a:pt x="20246" y="19569"/>
                  </a:lnTo>
                  <a:lnTo>
                    <a:pt x="20609" y="11862"/>
                  </a:lnTo>
                  <a:lnTo>
                    <a:pt x="21600" y="5669"/>
                  </a:lnTo>
                  <a:lnTo>
                    <a:pt x="1387"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70" name="AutoShape 37">
              <a:extLst>
                <a:ext uri="{FF2B5EF4-FFF2-40B4-BE49-F238E27FC236}">
                  <a16:creationId xmlns:a16="http://schemas.microsoft.com/office/drawing/2014/main" id="{973523F3-FE52-4CFD-9FEA-A5B8F2A6F46C}"/>
                </a:ext>
              </a:extLst>
            </p:cNvPr>
            <p:cNvSpPr>
              <a:spLocks/>
            </p:cNvSpPr>
            <p:nvPr/>
          </p:nvSpPr>
          <p:spPr bwMode="auto">
            <a:xfrm>
              <a:off x="5369052" y="883239"/>
              <a:ext cx="128613" cy="222883"/>
            </a:xfrm>
            <a:custGeom>
              <a:avLst/>
              <a:gdLst>
                <a:gd name="T0" fmla="*/ 10727 w 21454"/>
                <a:gd name="T1" fmla="*/ 10800 h 21600"/>
                <a:gd name="T2" fmla="*/ 10727 w 21454"/>
                <a:gd name="T3" fmla="*/ 10800 h 21600"/>
                <a:gd name="T4" fmla="*/ 10727 w 21454"/>
                <a:gd name="T5" fmla="*/ 10800 h 21600"/>
                <a:gd name="T6" fmla="*/ 10727 w 21454"/>
                <a:gd name="T7" fmla="*/ 10800 h 21600"/>
              </a:gdLst>
              <a:ahLst/>
              <a:cxnLst>
                <a:cxn ang="0">
                  <a:pos x="T0" y="T1"/>
                </a:cxn>
                <a:cxn ang="0">
                  <a:pos x="T2" y="T3"/>
                </a:cxn>
                <a:cxn ang="0">
                  <a:pos x="T4" y="T5"/>
                </a:cxn>
                <a:cxn ang="0">
                  <a:pos x="T6" y="T7"/>
                </a:cxn>
              </a:cxnLst>
              <a:rect l="0" t="0" r="r" b="b"/>
              <a:pathLst>
                <a:path w="21454" h="21600">
                  <a:moveTo>
                    <a:pt x="18646" y="0"/>
                  </a:moveTo>
                  <a:lnTo>
                    <a:pt x="10069" y="1994"/>
                  </a:lnTo>
                  <a:lnTo>
                    <a:pt x="3901" y="6592"/>
                  </a:lnTo>
                  <a:lnTo>
                    <a:pt x="1577" y="10084"/>
                  </a:lnTo>
                  <a:lnTo>
                    <a:pt x="197" y="13570"/>
                  </a:lnTo>
                  <a:lnTo>
                    <a:pt x="0" y="17115"/>
                  </a:lnTo>
                  <a:lnTo>
                    <a:pt x="2848" y="19944"/>
                  </a:lnTo>
                  <a:lnTo>
                    <a:pt x="7083" y="21600"/>
                  </a:lnTo>
                  <a:lnTo>
                    <a:pt x="11808" y="20699"/>
                  </a:lnTo>
                  <a:lnTo>
                    <a:pt x="14823" y="17161"/>
                  </a:lnTo>
                  <a:lnTo>
                    <a:pt x="15786" y="13609"/>
                  </a:lnTo>
                  <a:lnTo>
                    <a:pt x="17344" y="10038"/>
                  </a:lnTo>
                  <a:lnTo>
                    <a:pt x="19814" y="6937"/>
                  </a:lnTo>
                  <a:cubicBezTo>
                    <a:pt x="21032" y="5909"/>
                    <a:pt x="21600" y="4669"/>
                    <a:pt x="21422" y="3425"/>
                  </a:cubicBezTo>
                  <a:cubicBezTo>
                    <a:pt x="21237" y="2127"/>
                    <a:pt x="20251" y="910"/>
                    <a:pt x="18646" y="0"/>
                  </a:cubicBez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71" name="AutoShape 38">
              <a:extLst>
                <a:ext uri="{FF2B5EF4-FFF2-40B4-BE49-F238E27FC236}">
                  <a16:creationId xmlns:a16="http://schemas.microsoft.com/office/drawing/2014/main" id="{6050505E-31B8-4084-872C-007E09AE76AB}"/>
                </a:ext>
              </a:extLst>
            </p:cNvPr>
            <p:cNvSpPr>
              <a:spLocks/>
            </p:cNvSpPr>
            <p:nvPr/>
          </p:nvSpPr>
          <p:spPr bwMode="auto">
            <a:xfrm>
              <a:off x="5527981" y="917691"/>
              <a:ext cx="40453" cy="5119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8393" y="0"/>
                  </a:moveTo>
                  <a:lnTo>
                    <a:pt x="0" y="5569"/>
                  </a:lnTo>
                  <a:lnTo>
                    <a:pt x="4316" y="17819"/>
                  </a:lnTo>
                  <a:lnTo>
                    <a:pt x="16285" y="21600"/>
                  </a:lnTo>
                  <a:lnTo>
                    <a:pt x="21600" y="12918"/>
                  </a:lnTo>
                  <a:lnTo>
                    <a:pt x="19613" y="1608"/>
                  </a:lnTo>
                  <a:lnTo>
                    <a:pt x="8393"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72" name="AutoShape 39">
              <a:extLst>
                <a:ext uri="{FF2B5EF4-FFF2-40B4-BE49-F238E27FC236}">
                  <a16:creationId xmlns:a16="http://schemas.microsoft.com/office/drawing/2014/main" id="{7A81FE2A-4A38-4FD5-8ADB-447B47F12A19}"/>
                </a:ext>
              </a:extLst>
            </p:cNvPr>
            <p:cNvSpPr>
              <a:spLocks/>
            </p:cNvSpPr>
            <p:nvPr/>
          </p:nvSpPr>
          <p:spPr bwMode="auto">
            <a:xfrm>
              <a:off x="5125095" y="799774"/>
              <a:ext cx="189267" cy="16296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572" y="3994"/>
                  </a:moveTo>
                  <a:lnTo>
                    <a:pt x="1860" y="5308"/>
                  </a:lnTo>
                  <a:lnTo>
                    <a:pt x="0" y="7953"/>
                  </a:lnTo>
                  <a:lnTo>
                    <a:pt x="672" y="11360"/>
                  </a:lnTo>
                  <a:lnTo>
                    <a:pt x="1729" y="13969"/>
                  </a:lnTo>
                  <a:lnTo>
                    <a:pt x="4848" y="17550"/>
                  </a:lnTo>
                  <a:lnTo>
                    <a:pt x="7387" y="19434"/>
                  </a:lnTo>
                  <a:lnTo>
                    <a:pt x="9961" y="21600"/>
                  </a:lnTo>
                  <a:lnTo>
                    <a:pt x="13202" y="19634"/>
                  </a:lnTo>
                  <a:lnTo>
                    <a:pt x="15941" y="15329"/>
                  </a:lnTo>
                  <a:lnTo>
                    <a:pt x="17518" y="11686"/>
                  </a:lnTo>
                  <a:lnTo>
                    <a:pt x="19919" y="7853"/>
                  </a:lnTo>
                  <a:lnTo>
                    <a:pt x="21600" y="4409"/>
                  </a:lnTo>
                  <a:lnTo>
                    <a:pt x="19148" y="2252"/>
                  </a:lnTo>
                  <a:lnTo>
                    <a:pt x="16409" y="3613"/>
                  </a:lnTo>
                  <a:lnTo>
                    <a:pt x="15092" y="6047"/>
                  </a:lnTo>
                  <a:lnTo>
                    <a:pt x="13505" y="2341"/>
                  </a:lnTo>
                  <a:lnTo>
                    <a:pt x="12838" y="20"/>
                  </a:lnTo>
                  <a:lnTo>
                    <a:pt x="10290" y="0"/>
                  </a:lnTo>
                  <a:lnTo>
                    <a:pt x="9563" y="3847"/>
                  </a:lnTo>
                  <a:lnTo>
                    <a:pt x="7283" y="5271"/>
                  </a:lnTo>
                  <a:lnTo>
                    <a:pt x="4572" y="3994"/>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73" name="AutoShape 40">
              <a:extLst>
                <a:ext uri="{FF2B5EF4-FFF2-40B4-BE49-F238E27FC236}">
                  <a16:creationId xmlns:a16="http://schemas.microsoft.com/office/drawing/2014/main" id="{08AC6BF4-CAE0-4828-A8C2-2DFA057087F3}"/>
                </a:ext>
              </a:extLst>
            </p:cNvPr>
            <p:cNvSpPr>
              <a:spLocks/>
            </p:cNvSpPr>
            <p:nvPr/>
          </p:nvSpPr>
          <p:spPr bwMode="auto">
            <a:xfrm>
              <a:off x="5293279" y="840165"/>
              <a:ext cx="75468" cy="8777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5500"/>
                  </a:moveTo>
                  <a:lnTo>
                    <a:pt x="18514" y="0"/>
                  </a:lnTo>
                  <a:lnTo>
                    <a:pt x="13352" y="2350"/>
                  </a:lnTo>
                  <a:lnTo>
                    <a:pt x="8346" y="7264"/>
                  </a:lnTo>
                  <a:lnTo>
                    <a:pt x="3314" y="12514"/>
                  </a:lnTo>
                  <a:lnTo>
                    <a:pt x="0" y="18454"/>
                  </a:lnTo>
                  <a:lnTo>
                    <a:pt x="11223" y="21600"/>
                  </a:lnTo>
                  <a:lnTo>
                    <a:pt x="17026" y="18773"/>
                  </a:lnTo>
                  <a:lnTo>
                    <a:pt x="20742" y="12598"/>
                  </a:lnTo>
                  <a:lnTo>
                    <a:pt x="21600" y="550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74" name="AutoShape 41">
              <a:extLst>
                <a:ext uri="{FF2B5EF4-FFF2-40B4-BE49-F238E27FC236}">
                  <a16:creationId xmlns:a16="http://schemas.microsoft.com/office/drawing/2014/main" id="{31431DDA-7887-4130-881F-EFC4685D8039}"/>
                </a:ext>
              </a:extLst>
            </p:cNvPr>
            <p:cNvSpPr>
              <a:spLocks/>
            </p:cNvSpPr>
            <p:nvPr/>
          </p:nvSpPr>
          <p:spPr bwMode="auto">
            <a:xfrm>
              <a:off x="5050926" y="761397"/>
              <a:ext cx="84090" cy="8217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473" y="1043"/>
                  </a:moveTo>
                  <a:lnTo>
                    <a:pt x="7516" y="0"/>
                  </a:lnTo>
                  <a:lnTo>
                    <a:pt x="689" y="4757"/>
                  </a:lnTo>
                  <a:lnTo>
                    <a:pt x="0" y="10996"/>
                  </a:lnTo>
                  <a:lnTo>
                    <a:pt x="5443" y="14716"/>
                  </a:lnTo>
                  <a:lnTo>
                    <a:pt x="7654" y="21600"/>
                  </a:lnTo>
                  <a:lnTo>
                    <a:pt x="13584" y="20666"/>
                  </a:lnTo>
                  <a:lnTo>
                    <a:pt x="15885" y="12758"/>
                  </a:lnTo>
                  <a:lnTo>
                    <a:pt x="21600" y="7581"/>
                  </a:lnTo>
                  <a:lnTo>
                    <a:pt x="19473" y="104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75" name="AutoShape 42">
              <a:extLst>
                <a:ext uri="{FF2B5EF4-FFF2-40B4-BE49-F238E27FC236}">
                  <a16:creationId xmlns:a16="http://schemas.microsoft.com/office/drawing/2014/main" id="{3367C77D-EE1F-4BF1-9300-8BEFED53B135}"/>
                </a:ext>
              </a:extLst>
            </p:cNvPr>
            <p:cNvSpPr>
              <a:spLocks/>
            </p:cNvSpPr>
            <p:nvPr/>
          </p:nvSpPr>
          <p:spPr bwMode="auto">
            <a:xfrm>
              <a:off x="5179891" y="675318"/>
              <a:ext cx="41806" cy="506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299" y="0"/>
                  </a:moveTo>
                  <a:lnTo>
                    <a:pt x="0" y="8430"/>
                  </a:lnTo>
                  <a:lnTo>
                    <a:pt x="5711" y="21600"/>
                  </a:lnTo>
                  <a:lnTo>
                    <a:pt x="20580" y="21397"/>
                  </a:lnTo>
                  <a:lnTo>
                    <a:pt x="21600" y="12822"/>
                  </a:lnTo>
                  <a:lnTo>
                    <a:pt x="19128" y="5938"/>
                  </a:lnTo>
                  <a:lnTo>
                    <a:pt x="11299"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76" name="AutoShape 43">
              <a:extLst>
                <a:ext uri="{FF2B5EF4-FFF2-40B4-BE49-F238E27FC236}">
                  <a16:creationId xmlns:a16="http://schemas.microsoft.com/office/drawing/2014/main" id="{B0E78E70-5EC9-4979-826D-DCC7D8E258AB}"/>
                </a:ext>
              </a:extLst>
            </p:cNvPr>
            <p:cNvSpPr>
              <a:spLocks/>
            </p:cNvSpPr>
            <p:nvPr/>
          </p:nvSpPr>
          <p:spPr bwMode="auto">
            <a:xfrm>
              <a:off x="6050262" y="404403"/>
              <a:ext cx="175491" cy="22428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288" y="11971"/>
                  </a:moveTo>
                  <a:lnTo>
                    <a:pt x="6952" y="10813"/>
                  </a:lnTo>
                  <a:lnTo>
                    <a:pt x="4681" y="9006"/>
                  </a:lnTo>
                  <a:lnTo>
                    <a:pt x="2600" y="11712"/>
                  </a:lnTo>
                  <a:lnTo>
                    <a:pt x="2623" y="14042"/>
                  </a:lnTo>
                  <a:lnTo>
                    <a:pt x="1189" y="15628"/>
                  </a:lnTo>
                  <a:lnTo>
                    <a:pt x="0" y="17617"/>
                  </a:lnTo>
                  <a:lnTo>
                    <a:pt x="3145" y="18755"/>
                  </a:lnTo>
                  <a:lnTo>
                    <a:pt x="6010" y="19882"/>
                  </a:lnTo>
                  <a:lnTo>
                    <a:pt x="7749" y="17129"/>
                  </a:lnTo>
                  <a:lnTo>
                    <a:pt x="9963" y="19144"/>
                  </a:lnTo>
                  <a:lnTo>
                    <a:pt x="10926" y="21054"/>
                  </a:lnTo>
                  <a:lnTo>
                    <a:pt x="14029" y="21600"/>
                  </a:lnTo>
                  <a:lnTo>
                    <a:pt x="15263" y="18954"/>
                  </a:lnTo>
                  <a:lnTo>
                    <a:pt x="16179" y="16846"/>
                  </a:lnTo>
                  <a:lnTo>
                    <a:pt x="14749" y="15325"/>
                  </a:lnTo>
                  <a:lnTo>
                    <a:pt x="17038" y="13646"/>
                  </a:lnTo>
                  <a:lnTo>
                    <a:pt x="20703" y="11737"/>
                  </a:lnTo>
                  <a:lnTo>
                    <a:pt x="21151" y="10242"/>
                  </a:lnTo>
                  <a:lnTo>
                    <a:pt x="21600" y="7858"/>
                  </a:lnTo>
                  <a:lnTo>
                    <a:pt x="21095" y="4319"/>
                  </a:lnTo>
                  <a:lnTo>
                    <a:pt x="19796" y="1635"/>
                  </a:lnTo>
                  <a:lnTo>
                    <a:pt x="17440" y="0"/>
                  </a:lnTo>
                  <a:lnTo>
                    <a:pt x="14048" y="2565"/>
                  </a:lnTo>
                  <a:lnTo>
                    <a:pt x="14029" y="4751"/>
                  </a:lnTo>
                  <a:lnTo>
                    <a:pt x="14431" y="6713"/>
                  </a:lnTo>
                  <a:lnTo>
                    <a:pt x="12038" y="7220"/>
                  </a:lnTo>
                  <a:lnTo>
                    <a:pt x="9636" y="5515"/>
                  </a:lnTo>
                  <a:lnTo>
                    <a:pt x="9094" y="7918"/>
                  </a:lnTo>
                  <a:lnTo>
                    <a:pt x="10288" y="11971"/>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77" name="AutoShape 44">
              <a:extLst>
                <a:ext uri="{FF2B5EF4-FFF2-40B4-BE49-F238E27FC236}">
                  <a16:creationId xmlns:a16="http://schemas.microsoft.com/office/drawing/2014/main" id="{7D08B4AD-BD67-410D-9E02-4C46A391B7D7}"/>
                </a:ext>
              </a:extLst>
            </p:cNvPr>
            <p:cNvSpPr>
              <a:spLocks/>
            </p:cNvSpPr>
            <p:nvPr/>
          </p:nvSpPr>
          <p:spPr bwMode="auto">
            <a:xfrm>
              <a:off x="6232771" y="313894"/>
              <a:ext cx="120481" cy="13504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888" y="3477"/>
                  </a:moveTo>
                  <a:lnTo>
                    <a:pt x="9847" y="8639"/>
                  </a:lnTo>
                  <a:lnTo>
                    <a:pt x="12954" y="10565"/>
                  </a:lnTo>
                  <a:lnTo>
                    <a:pt x="15147" y="7952"/>
                  </a:lnTo>
                  <a:lnTo>
                    <a:pt x="19953" y="10259"/>
                  </a:lnTo>
                  <a:lnTo>
                    <a:pt x="21600" y="14601"/>
                  </a:lnTo>
                  <a:lnTo>
                    <a:pt x="20157" y="18822"/>
                  </a:lnTo>
                  <a:lnTo>
                    <a:pt x="15215" y="21600"/>
                  </a:lnTo>
                  <a:lnTo>
                    <a:pt x="9401" y="19598"/>
                  </a:lnTo>
                  <a:lnTo>
                    <a:pt x="4993" y="16690"/>
                  </a:lnTo>
                  <a:lnTo>
                    <a:pt x="1523" y="15235"/>
                  </a:lnTo>
                  <a:lnTo>
                    <a:pt x="2348" y="10106"/>
                  </a:lnTo>
                  <a:lnTo>
                    <a:pt x="1865" y="7153"/>
                  </a:lnTo>
                  <a:lnTo>
                    <a:pt x="0" y="4879"/>
                  </a:lnTo>
                  <a:lnTo>
                    <a:pt x="2361" y="1401"/>
                  </a:lnTo>
                  <a:lnTo>
                    <a:pt x="6109" y="0"/>
                  </a:lnTo>
                  <a:lnTo>
                    <a:pt x="9888" y="3477"/>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78" name="AutoShape 45">
              <a:extLst>
                <a:ext uri="{FF2B5EF4-FFF2-40B4-BE49-F238E27FC236}">
                  <a16:creationId xmlns:a16="http://schemas.microsoft.com/office/drawing/2014/main" id="{C14993CC-AEA2-47D3-A3DD-3AD714AAB86B}"/>
                </a:ext>
              </a:extLst>
            </p:cNvPr>
            <p:cNvSpPr>
              <a:spLocks/>
            </p:cNvSpPr>
            <p:nvPr/>
          </p:nvSpPr>
          <p:spPr bwMode="auto">
            <a:xfrm>
              <a:off x="5859517" y="252382"/>
              <a:ext cx="329840" cy="25067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095" y="4316"/>
                  </a:moveTo>
                  <a:lnTo>
                    <a:pt x="21600" y="2922"/>
                  </a:lnTo>
                  <a:lnTo>
                    <a:pt x="21468" y="0"/>
                  </a:lnTo>
                  <a:lnTo>
                    <a:pt x="20015" y="1300"/>
                  </a:lnTo>
                  <a:lnTo>
                    <a:pt x="18764" y="465"/>
                  </a:lnTo>
                  <a:lnTo>
                    <a:pt x="17149" y="2312"/>
                  </a:lnTo>
                  <a:lnTo>
                    <a:pt x="16837" y="4833"/>
                  </a:lnTo>
                  <a:lnTo>
                    <a:pt x="14951" y="5505"/>
                  </a:lnTo>
                  <a:lnTo>
                    <a:pt x="13056" y="6088"/>
                  </a:lnTo>
                  <a:lnTo>
                    <a:pt x="12664" y="8068"/>
                  </a:lnTo>
                  <a:lnTo>
                    <a:pt x="14078" y="9004"/>
                  </a:lnTo>
                  <a:lnTo>
                    <a:pt x="14646" y="11048"/>
                  </a:lnTo>
                  <a:lnTo>
                    <a:pt x="13274" y="11920"/>
                  </a:lnTo>
                  <a:lnTo>
                    <a:pt x="12354" y="10012"/>
                  </a:lnTo>
                  <a:lnTo>
                    <a:pt x="10969" y="8527"/>
                  </a:lnTo>
                  <a:lnTo>
                    <a:pt x="10305" y="10713"/>
                  </a:lnTo>
                  <a:lnTo>
                    <a:pt x="9026" y="10465"/>
                  </a:lnTo>
                  <a:lnTo>
                    <a:pt x="7695" y="8403"/>
                  </a:lnTo>
                  <a:lnTo>
                    <a:pt x="6294" y="9251"/>
                  </a:lnTo>
                  <a:lnTo>
                    <a:pt x="7676" y="12062"/>
                  </a:lnTo>
                  <a:lnTo>
                    <a:pt x="8420" y="14224"/>
                  </a:lnTo>
                  <a:lnTo>
                    <a:pt x="6813" y="13817"/>
                  </a:lnTo>
                  <a:lnTo>
                    <a:pt x="5182" y="12221"/>
                  </a:lnTo>
                  <a:cubicBezTo>
                    <a:pt x="4894" y="11995"/>
                    <a:pt x="4606" y="11769"/>
                    <a:pt x="4317" y="11543"/>
                  </a:cubicBezTo>
                  <a:cubicBezTo>
                    <a:pt x="4029" y="11317"/>
                    <a:pt x="3741" y="11092"/>
                    <a:pt x="3453" y="10866"/>
                  </a:cubicBezTo>
                  <a:lnTo>
                    <a:pt x="1736" y="10983"/>
                  </a:lnTo>
                  <a:lnTo>
                    <a:pt x="0" y="11997"/>
                  </a:lnTo>
                  <a:lnTo>
                    <a:pt x="1613" y="13853"/>
                  </a:lnTo>
                  <a:lnTo>
                    <a:pt x="4604" y="15149"/>
                  </a:lnTo>
                  <a:lnTo>
                    <a:pt x="3644" y="17629"/>
                  </a:lnTo>
                  <a:lnTo>
                    <a:pt x="3982" y="20351"/>
                  </a:lnTo>
                  <a:lnTo>
                    <a:pt x="6170" y="21600"/>
                  </a:lnTo>
                  <a:lnTo>
                    <a:pt x="7184" y="19373"/>
                  </a:lnTo>
                  <a:lnTo>
                    <a:pt x="8950" y="19656"/>
                  </a:lnTo>
                  <a:lnTo>
                    <a:pt x="10571" y="20781"/>
                  </a:lnTo>
                  <a:lnTo>
                    <a:pt x="11058" y="18642"/>
                  </a:lnTo>
                  <a:lnTo>
                    <a:pt x="10616" y="16840"/>
                  </a:lnTo>
                  <a:lnTo>
                    <a:pt x="12684" y="17511"/>
                  </a:lnTo>
                  <a:lnTo>
                    <a:pt x="15086" y="16445"/>
                  </a:lnTo>
                  <a:lnTo>
                    <a:pt x="15325" y="15125"/>
                  </a:lnTo>
                  <a:lnTo>
                    <a:pt x="17319" y="13959"/>
                  </a:lnTo>
                  <a:lnTo>
                    <a:pt x="17941" y="12409"/>
                  </a:lnTo>
                  <a:lnTo>
                    <a:pt x="16976" y="10395"/>
                  </a:lnTo>
                  <a:lnTo>
                    <a:pt x="18672" y="8663"/>
                  </a:lnTo>
                  <a:lnTo>
                    <a:pt x="19960" y="7048"/>
                  </a:lnTo>
                  <a:lnTo>
                    <a:pt x="19095" y="4316"/>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79" name="AutoShape 46">
              <a:extLst>
                <a:ext uri="{FF2B5EF4-FFF2-40B4-BE49-F238E27FC236}">
                  <a16:creationId xmlns:a16="http://schemas.microsoft.com/office/drawing/2014/main" id="{E2B13920-9F9A-465E-904E-956DCFD206B8}"/>
                </a:ext>
              </a:extLst>
            </p:cNvPr>
            <p:cNvSpPr>
              <a:spLocks/>
            </p:cNvSpPr>
            <p:nvPr/>
          </p:nvSpPr>
          <p:spPr bwMode="auto">
            <a:xfrm>
              <a:off x="5942495" y="587024"/>
              <a:ext cx="140977" cy="12773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912" y="1411"/>
                  </a:moveTo>
                  <a:lnTo>
                    <a:pt x="6946" y="0"/>
                  </a:lnTo>
                  <a:lnTo>
                    <a:pt x="2754" y="4770"/>
                  </a:lnTo>
                  <a:lnTo>
                    <a:pt x="0" y="9414"/>
                  </a:lnTo>
                  <a:lnTo>
                    <a:pt x="944" y="13529"/>
                  </a:lnTo>
                  <a:lnTo>
                    <a:pt x="4369" y="16143"/>
                  </a:lnTo>
                  <a:lnTo>
                    <a:pt x="9245" y="18524"/>
                  </a:lnTo>
                  <a:lnTo>
                    <a:pt x="12514" y="21600"/>
                  </a:lnTo>
                  <a:lnTo>
                    <a:pt x="18715" y="18524"/>
                  </a:lnTo>
                  <a:lnTo>
                    <a:pt x="21600" y="14432"/>
                  </a:lnTo>
                  <a:lnTo>
                    <a:pt x="20122" y="11542"/>
                  </a:lnTo>
                  <a:lnTo>
                    <a:pt x="17098" y="9980"/>
                  </a:lnTo>
                  <a:lnTo>
                    <a:pt x="15725" y="5656"/>
                  </a:lnTo>
                  <a:lnTo>
                    <a:pt x="12456" y="7228"/>
                  </a:lnTo>
                  <a:lnTo>
                    <a:pt x="9792" y="5067"/>
                  </a:lnTo>
                  <a:lnTo>
                    <a:pt x="9912" y="1411"/>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80" name="AutoShape 47">
              <a:extLst>
                <a:ext uri="{FF2B5EF4-FFF2-40B4-BE49-F238E27FC236}">
                  <a16:creationId xmlns:a16="http://schemas.microsoft.com/office/drawing/2014/main" id="{AE51FC5E-0B5E-4A06-9355-D64622084925}"/>
                </a:ext>
              </a:extLst>
            </p:cNvPr>
            <p:cNvSpPr>
              <a:spLocks/>
            </p:cNvSpPr>
            <p:nvPr/>
          </p:nvSpPr>
          <p:spPr bwMode="auto">
            <a:xfrm>
              <a:off x="6299699" y="86587"/>
              <a:ext cx="60271" cy="9920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327" y="2256"/>
                  </a:moveTo>
                  <a:lnTo>
                    <a:pt x="3510" y="8241"/>
                  </a:lnTo>
                  <a:lnTo>
                    <a:pt x="0" y="13993"/>
                  </a:lnTo>
                  <a:lnTo>
                    <a:pt x="1427" y="18683"/>
                  </a:lnTo>
                  <a:lnTo>
                    <a:pt x="10443" y="21600"/>
                  </a:lnTo>
                  <a:lnTo>
                    <a:pt x="18852" y="18310"/>
                  </a:lnTo>
                  <a:lnTo>
                    <a:pt x="14062" y="13115"/>
                  </a:lnTo>
                  <a:lnTo>
                    <a:pt x="21600" y="8023"/>
                  </a:lnTo>
                  <a:lnTo>
                    <a:pt x="21110" y="3661"/>
                  </a:lnTo>
                  <a:lnTo>
                    <a:pt x="13654" y="0"/>
                  </a:lnTo>
                  <a:lnTo>
                    <a:pt x="4327" y="2256"/>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81" name="AutoShape 48">
              <a:extLst>
                <a:ext uri="{FF2B5EF4-FFF2-40B4-BE49-F238E27FC236}">
                  <a16:creationId xmlns:a16="http://schemas.microsoft.com/office/drawing/2014/main" id="{862C9845-B5B0-4CBE-9A15-E15303586E2C}"/>
                </a:ext>
              </a:extLst>
            </p:cNvPr>
            <p:cNvSpPr>
              <a:spLocks/>
            </p:cNvSpPr>
            <p:nvPr/>
          </p:nvSpPr>
          <p:spPr bwMode="auto">
            <a:xfrm>
              <a:off x="6456655" y="29437"/>
              <a:ext cx="55036" cy="7076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36" y="9337"/>
                  </a:moveTo>
                  <a:lnTo>
                    <a:pt x="0" y="15766"/>
                  </a:lnTo>
                  <a:lnTo>
                    <a:pt x="6879" y="21600"/>
                  </a:lnTo>
                  <a:lnTo>
                    <a:pt x="15461" y="18010"/>
                  </a:lnTo>
                  <a:lnTo>
                    <a:pt x="15789" y="11143"/>
                  </a:lnTo>
                  <a:lnTo>
                    <a:pt x="21600" y="3401"/>
                  </a:lnTo>
                  <a:lnTo>
                    <a:pt x="6729" y="0"/>
                  </a:lnTo>
                  <a:lnTo>
                    <a:pt x="536" y="9337"/>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82" name="AutoShape 49">
              <a:extLst>
                <a:ext uri="{FF2B5EF4-FFF2-40B4-BE49-F238E27FC236}">
                  <a16:creationId xmlns:a16="http://schemas.microsoft.com/office/drawing/2014/main" id="{490F95F1-9ED9-4598-AF8D-7C135E222758}"/>
                </a:ext>
              </a:extLst>
            </p:cNvPr>
            <p:cNvSpPr>
              <a:spLocks/>
            </p:cNvSpPr>
            <p:nvPr/>
          </p:nvSpPr>
          <p:spPr bwMode="auto">
            <a:xfrm>
              <a:off x="6617741" y="0"/>
              <a:ext cx="174365" cy="8184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735" y="0"/>
                  </a:moveTo>
                  <a:lnTo>
                    <a:pt x="8331" y="7001"/>
                  </a:lnTo>
                  <a:lnTo>
                    <a:pt x="10481" y="1679"/>
                  </a:lnTo>
                  <a:lnTo>
                    <a:pt x="13011" y="9347"/>
                  </a:lnTo>
                  <a:lnTo>
                    <a:pt x="15834" y="10034"/>
                  </a:lnTo>
                  <a:lnTo>
                    <a:pt x="19305" y="10449"/>
                  </a:lnTo>
                  <a:lnTo>
                    <a:pt x="21600" y="16475"/>
                  </a:lnTo>
                  <a:lnTo>
                    <a:pt x="16201" y="21600"/>
                  </a:lnTo>
                  <a:lnTo>
                    <a:pt x="11788" y="16637"/>
                  </a:lnTo>
                  <a:lnTo>
                    <a:pt x="9672" y="13606"/>
                  </a:lnTo>
                  <a:lnTo>
                    <a:pt x="6013" y="17936"/>
                  </a:lnTo>
                  <a:lnTo>
                    <a:pt x="2495" y="13912"/>
                  </a:lnTo>
                  <a:lnTo>
                    <a:pt x="0" y="7580"/>
                  </a:lnTo>
                  <a:lnTo>
                    <a:pt x="1700" y="3158"/>
                  </a:lnTo>
                  <a:lnTo>
                    <a:pt x="5735"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83" name="AutoShape 50">
              <a:extLst>
                <a:ext uri="{FF2B5EF4-FFF2-40B4-BE49-F238E27FC236}">
                  <a16:creationId xmlns:a16="http://schemas.microsoft.com/office/drawing/2014/main" id="{C9A47678-947F-495A-A183-BD818C726961}"/>
                </a:ext>
              </a:extLst>
            </p:cNvPr>
            <p:cNvSpPr>
              <a:spLocks/>
            </p:cNvSpPr>
            <p:nvPr/>
          </p:nvSpPr>
          <p:spPr bwMode="auto">
            <a:xfrm>
              <a:off x="7735157" y="775320"/>
              <a:ext cx="59036" cy="782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716" y="0"/>
                  </a:moveTo>
                  <a:lnTo>
                    <a:pt x="13745" y="1528"/>
                  </a:lnTo>
                  <a:lnTo>
                    <a:pt x="16044" y="8444"/>
                  </a:lnTo>
                  <a:lnTo>
                    <a:pt x="21600" y="12294"/>
                  </a:lnTo>
                  <a:lnTo>
                    <a:pt x="18877" y="21186"/>
                  </a:lnTo>
                  <a:lnTo>
                    <a:pt x="8848" y="21600"/>
                  </a:lnTo>
                  <a:lnTo>
                    <a:pt x="2958" y="17278"/>
                  </a:lnTo>
                  <a:lnTo>
                    <a:pt x="0" y="10880"/>
                  </a:lnTo>
                  <a:lnTo>
                    <a:pt x="4716"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84" name="AutoShape 51">
              <a:extLst>
                <a:ext uri="{FF2B5EF4-FFF2-40B4-BE49-F238E27FC236}">
                  <a16:creationId xmlns:a16="http://schemas.microsoft.com/office/drawing/2014/main" id="{0876B6B9-65E3-40CF-A615-83E8718E0F86}"/>
                </a:ext>
              </a:extLst>
            </p:cNvPr>
            <p:cNvSpPr>
              <a:spLocks/>
            </p:cNvSpPr>
            <p:nvPr/>
          </p:nvSpPr>
          <p:spPr bwMode="auto">
            <a:xfrm>
              <a:off x="1718005" y="4735261"/>
              <a:ext cx="189390" cy="10790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382" y="19968"/>
                  </a:moveTo>
                  <a:lnTo>
                    <a:pt x="0" y="16396"/>
                  </a:lnTo>
                  <a:lnTo>
                    <a:pt x="2520" y="11757"/>
                  </a:lnTo>
                  <a:lnTo>
                    <a:pt x="7986" y="10443"/>
                  </a:lnTo>
                  <a:lnTo>
                    <a:pt x="13260" y="7962"/>
                  </a:lnTo>
                  <a:lnTo>
                    <a:pt x="16247" y="0"/>
                  </a:lnTo>
                  <a:lnTo>
                    <a:pt x="20223" y="547"/>
                  </a:lnTo>
                  <a:lnTo>
                    <a:pt x="21600" y="6341"/>
                  </a:lnTo>
                  <a:lnTo>
                    <a:pt x="19729" y="11979"/>
                  </a:lnTo>
                  <a:lnTo>
                    <a:pt x="19781" y="19766"/>
                  </a:lnTo>
                  <a:lnTo>
                    <a:pt x="17087" y="21600"/>
                  </a:lnTo>
                  <a:lnTo>
                    <a:pt x="14221" y="20629"/>
                  </a:lnTo>
                  <a:lnTo>
                    <a:pt x="10376" y="20821"/>
                  </a:lnTo>
                  <a:lnTo>
                    <a:pt x="7466" y="21559"/>
                  </a:lnTo>
                  <a:lnTo>
                    <a:pt x="2382" y="19968"/>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85" name="AutoShape 52">
              <a:extLst>
                <a:ext uri="{FF2B5EF4-FFF2-40B4-BE49-F238E27FC236}">
                  <a16:creationId xmlns:a16="http://schemas.microsoft.com/office/drawing/2014/main" id="{3C158CF7-9999-4058-8A73-A6DEFFCEF9F8}"/>
                </a:ext>
              </a:extLst>
            </p:cNvPr>
            <p:cNvSpPr>
              <a:spLocks/>
            </p:cNvSpPr>
            <p:nvPr/>
          </p:nvSpPr>
          <p:spPr bwMode="auto">
            <a:xfrm>
              <a:off x="1686353" y="4858699"/>
              <a:ext cx="276893" cy="14058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7362" y="9691"/>
                  </a:moveTo>
                  <a:lnTo>
                    <a:pt x="4015" y="10006"/>
                  </a:lnTo>
                  <a:lnTo>
                    <a:pt x="1887" y="12756"/>
                  </a:lnTo>
                  <a:lnTo>
                    <a:pt x="0" y="15308"/>
                  </a:lnTo>
                  <a:lnTo>
                    <a:pt x="738" y="19038"/>
                  </a:lnTo>
                  <a:lnTo>
                    <a:pt x="4356" y="19615"/>
                  </a:lnTo>
                  <a:lnTo>
                    <a:pt x="7899" y="18659"/>
                  </a:lnTo>
                  <a:lnTo>
                    <a:pt x="11453" y="20077"/>
                  </a:lnTo>
                  <a:lnTo>
                    <a:pt x="14812" y="20760"/>
                  </a:lnTo>
                  <a:lnTo>
                    <a:pt x="17448" y="20928"/>
                  </a:lnTo>
                  <a:lnTo>
                    <a:pt x="19983" y="21600"/>
                  </a:lnTo>
                  <a:lnTo>
                    <a:pt x="21482" y="17440"/>
                  </a:lnTo>
                  <a:lnTo>
                    <a:pt x="21600" y="14300"/>
                  </a:lnTo>
                  <a:lnTo>
                    <a:pt x="19195" y="10844"/>
                  </a:lnTo>
                  <a:lnTo>
                    <a:pt x="17258" y="6537"/>
                  </a:lnTo>
                  <a:lnTo>
                    <a:pt x="15677" y="5885"/>
                  </a:lnTo>
                  <a:lnTo>
                    <a:pt x="14012" y="5520"/>
                  </a:lnTo>
                  <a:lnTo>
                    <a:pt x="13437" y="1471"/>
                  </a:lnTo>
                  <a:lnTo>
                    <a:pt x="12335" y="0"/>
                  </a:lnTo>
                  <a:lnTo>
                    <a:pt x="9771" y="2580"/>
                  </a:lnTo>
                  <a:lnTo>
                    <a:pt x="9978" y="8714"/>
                  </a:lnTo>
                  <a:lnTo>
                    <a:pt x="7362" y="9691"/>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86" name="AutoShape 53">
              <a:extLst>
                <a:ext uri="{FF2B5EF4-FFF2-40B4-BE49-F238E27FC236}">
                  <a16:creationId xmlns:a16="http://schemas.microsoft.com/office/drawing/2014/main" id="{EF5093FA-6CF1-490B-A54F-B45E809313FA}"/>
                </a:ext>
              </a:extLst>
            </p:cNvPr>
            <p:cNvSpPr>
              <a:spLocks/>
            </p:cNvSpPr>
            <p:nvPr/>
          </p:nvSpPr>
          <p:spPr bwMode="auto">
            <a:xfrm>
              <a:off x="1518666" y="4940847"/>
              <a:ext cx="106395" cy="9281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630" y="1178"/>
                  </a:moveTo>
                  <a:lnTo>
                    <a:pt x="4456" y="0"/>
                  </a:lnTo>
                  <a:lnTo>
                    <a:pt x="0" y="5345"/>
                  </a:lnTo>
                  <a:lnTo>
                    <a:pt x="1573" y="12260"/>
                  </a:lnTo>
                  <a:lnTo>
                    <a:pt x="7125" y="19181"/>
                  </a:lnTo>
                  <a:lnTo>
                    <a:pt x="12520" y="21600"/>
                  </a:lnTo>
                  <a:lnTo>
                    <a:pt x="17839" y="20135"/>
                  </a:lnTo>
                  <a:lnTo>
                    <a:pt x="21600" y="12228"/>
                  </a:lnTo>
                  <a:lnTo>
                    <a:pt x="20321" y="5084"/>
                  </a:lnTo>
                  <a:lnTo>
                    <a:pt x="13630" y="1178"/>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87" name="AutoShape 54">
              <a:extLst>
                <a:ext uri="{FF2B5EF4-FFF2-40B4-BE49-F238E27FC236}">
                  <a16:creationId xmlns:a16="http://schemas.microsoft.com/office/drawing/2014/main" id="{DC5F42E6-22A3-4653-9ACE-C87E0194D3EC}"/>
                </a:ext>
              </a:extLst>
            </p:cNvPr>
            <p:cNvSpPr>
              <a:spLocks/>
            </p:cNvSpPr>
            <p:nvPr/>
          </p:nvSpPr>
          <p:spPr bwMode="auto">
            <a:xfrm>
              <a:off x="1696749" y="5027064"/>
              <a:ext cx="101739" cy="7180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349" y="0"/>
                  </a:moveTo>
                  <a:lnTo>
                    <a:pt x="4432" y="1996"/>
                  </a:lnTo>
                  <a:lnTo>
                    <a:pt x="0" y="10310"/>
                  </a:lnTo>
                  <a:lnTo>
                    <a:pt x="7300" y="17960"/>
                  </a:lnTo>
                  <a:lnTo>
                    <a:pt x="14457" y="21600"/>
                  </a:lnTo>
                  <a:lnTo>
                    <a:pt x="20746" y="17200"/>
                  </a:lnTo>
                  <a:lnTo>
                    <a:pt x="21600" y="9014"/>
                  </a:lnTo>
                  <a:lnTo>
                    <a:pt x="18263" y="2679"/>
                  </a:lnTo>
                  <a:lnTo>
                    <a:pt x="10349"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88" name="AutoShape 55">
              <a:extLst>
                <a:ext uri="{FF2B5EF4-FFF2-40B4-BE49-F238E27FC236}">
                  <a16:creationId xmlns:a16="http://schemas.microsoft.com/office/drawing/2014/main" id="{45B59BD0-5842-400B-A0DE-B9962E278318}"/>
                </a:ext>
              </a:extLst>
            </p:cNvPr>
            <p:cNvSpPr>
              <a:spLocks/>
            </p:cNvSpPr>
            <p:nvPr/>
          </p:nvSpPr>
          <p:spPr bwMode="auto">
            <a:xfrm>
              <a:off x="1627891" y="5080733"/>
              <a:ext cx="74409" cy="9323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595" y="142"/>
                  </a:moveTo>
                  <a:lnTo>
                    <a:pt x="3322" y="0"/>
                  </a:lnTo>
                  <a:lnTo>
                    <a:pt x="0" y="4854"/>
                  </a:lnTo>
                  <a:lnTo>
                    <a:pt x="1896" y="12871"/>
                  </a:lnTo>
                  <a:lnTo>
                    <a:pt x="4956" y="18716"/>
                  </a:lnTo>
                  <a:lnTo>
                    <a:pt x="12078" y="21061"/>
                  </a:lnTo>
                  <a:lnTo>
                    <a:pt x="20696" y="21600"/>
                  </a:lnTo>
                  <a:lnTo>
                    <a:pt x="21600" y="17323"/>
                  </a:lnTo>
                  <a:lnTo>
                    <a:pt x="17214" y="9482"/>
                  </a:lnTo>
                  <a:lnTo>
                    <a:pt x="13595" y="142"/>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89" name="AutoShape 56">
              <a:extLst>
                <a:ext uri="{FF2B5EF4-FFF2-40B4-BE49-F238E27FC236}">
                  <a16:creationId xmlns:a16="http://schemas.microsoft.com/office/drawing/2014/main" id="{16B7DCB8-719D-471F-B76F-A52104BA1BE9}"/>
                </a:ext>
              </a:extLst>
            </p:cNvPr>
            <p:cNvSpPr>
              <a:spLocks/>
            </p:cNvSpPr>
            <p:nvPr/>
          </p:nvSpPr>
          <p:spPr bwMode="auto">
            <a:xfrm>
              <a:off x="1516875" y="5104252"/>
              <a:ext cx="67428" cy="6549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254" y="0"/>
                  </a:moveTo>
                  <a:lnTo>
                    <a:pt x="2254" y="3000"/>
                  </a:lnTo>
                  <a:lnTo>
                    <a:pt x="0" y="12624"/>
                  </a:lnTo>
                  <a:lnTo>
                    <a:pt x="8200" y="19749"/>
                  </a:lnTo>
                  <a:lnTo>
                    <a:pt x="15665" y="21600"/>
                  </a:lnTo>
                  <a:lnTo>
                    <a:pt x="21600" y="14971"/>
                  </a:lnTo>
                  <a:lnTo>
                    <a:pt x="20384" y="5410"/>
                  </a:lnTo>
                  <a:lnTo>
                    <a:pt x="12254"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90" name="AutoShape 57">
              <a:extLst>
                <a:ext uri="{FF2B5EF4-FFF2-40B4-BE49-F238E27FC236}">
                  <a16:creationId xmlns:a16="http://schemas.microsoft.com/office/drawing/2014/main" id="{1C9A75EE-A7D2-4428-9263-D39AF7DACA8C}"/>
                </a:ext>
              </a:extLst>
            </p:cNvPr>
            <p:cNvSpPr>
              <a:spLocks/>
            </p:cNvSpPr>
            <p:nvPr/>
          </p:nvSpPr>
          <p:spPr bwMode="auto">
            <a:xfrm>
              <a:off x="1103280" y="5275602"/>
              <a:ext cx="73460" cy="5531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818" y="897"/>
                  </a:moveTo>
                  <a:lnTo>
                    <a:pt x="0" y="13526"/>
                  </a:lnTo>
                  <a:lnTo>
                    <a:pt x="13246" y="21600"/>
                  </a:lnTo>
                  <a:lnTo>
                    <a:pt x="21600" y="12683"/>
                  </a:lnTo>
                  <a:lnTo>
                    <a:pt x="20752" y="0"/>
                  </a:lnTo>
                  <a:lnTo>
                    <a:pt x="3818" y="897"/>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91" name="AutoShape 58">
              <a:extLst>
                <a:ext uri="{FF2B5EF4-FFF2-40B4-BE49-F238E27FC236}">
                  <a16:creationId xmlns:a16="http://schemas.microsoft.com/office/drawing/2014/main" id="{46C1D3A9-AD46-4F8F-96FB-AE3837DFE0C4}"/>
                </a:ext>
              </a:extLst>
            </p:cNvPr>
            <p:cNvSpPr>
              <a:spLocks/>
            </p:cNvSpPr>
            <p:nvPr/>
          </p:nvSpPr>
          <p:spPr bwMode="auto">
            <a:xfrm>
              <a:off x="907819" y="5349557"/>
              <a:ext cx="49972" cy="5033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488" y="0"/>
                  </a:moveTo>
                  <a:lnTo>
                    <a:pt x="0" y="10679"/>
                  </a:lnTo>
                  <a:lnTo>
                    <a:pt x="5174" y="21600"/>
                  </a:lnTo>
                  <a:lnTo>
                    <a:pt x="20123" y="19195"/>
                  </a:lnTo>
                  <a:lnTo>
                    <a:pt x="21600" y="9834"/>
                  </a:lnTo>
                  <a:lnTo>
                    <a:pt x="9488"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92" name="AutoShape 59">
              <a:extLst>
                <a:ext uri="{FF2B5EF4-FFF2-40B4-BE49-F238E27FC236}">
                  <a16:creationId xmlns:a16="http://schemas.microsoft.com/office/drawing/2014/main" id="{AB2B806A-3475-42F0-82DF-DC868E3970CA}"/>
                </a:ext>
              </a:extLst>
            </p:cNvPr>
            <p:cNvSpPr>
              <a:spLocks/>
            </p:cNvSpPr>
            <p:nvPr/>
          </p:nvSpPr>
          <p:spPr bwMode="auto">
            <a:xfrm>
              <a:off x="843622" y="5401355"/>
              <a:ext cx="50607" cy="5333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889" y="4784"/>
                  </a:moveTo>
                  <a:lnTo>
                    <a:pt x="0" y="14670"/>
                  </a:lnTo>
                  <a:lnTo>
                    <a:pt x="9999" y="21600"/>
                  </a:lnTo>
                  <a:lnTo>
                    <a:pt x="18521" y="20325"/>
                  </a:lnTo>
                  <a:lnTo>
                    <a:pt x="21600" y="9553"/>
                  </a:lnTo>
                  <a:lnTo>
                    <a:pt x="16641" y="0"/>
                  </a:lnTo>
                  <a:lnTo>
                    <a:pt x="3889" y="4784"/>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93" name="AutoShape 60">
              <a:extLst>
                <a:ext uri="{FF2B5EF4-FFF2-40B4-BE49-F238E27FC236}">
                  <a16:creationId xmlns:a16="http://schemas.microsoft.com/office/drawing/2014/main" id="{F2DA0E98-716F-4D58-A6ED-B2186A81E0A4}"/>
                </a:ext>
              </a:extLst>
            </p:cNvPr>
            <p:cNvSpPr>
              <a:spLocks/>
            </p:cNvSpPr>
            <p:nvPr/>
          </p:nvSpPr>
          <p:spPr bwMode="auto">
            <a:xfrm>
              <a:off x="847909" y="5507108"/>
              <a:ext cx="68416" cy="5667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253" y="0"/>
                  </a:moveTo>
                  <a:lnTo>
                    <a:pt x="4137" y="3623"/>
                  </a:lnTo>
                  <a:lnTo>
                    <a:pt x="0" y="12610"/>
                  </a:lnTo>
                  <a:lnTo>
                    <a:pt x="6172" y="20090"/>
                  </a:lnTo>
                  <a:lnTo>
                    <a:pt x="13209" y="21600"/>
                  </a:lnTo>
                  <a:lnTo>
                    <a:pt x="20258" y="17588"/>
                  </a:lnTo>
                  <a:lnTo>
                    <a:pt x="21600" y="8753"/>
                  </a:lnTo>
                  <a:lnTo>
                    <a:pt x="14253"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94" name="AutoShape 61">
              <a:extLst>
                <a:ext uri="{FF2B5EF4-FFF2-40B4-BE49-F238E27FC236}">
                  <a16:creationId xmlns:a16="http://schemas.microsoft.com/office/drawing/2014/main" id="{1FEEF55E-55E5-4F34-90EF-3AA4C95776BE}"/>
                </a:ext>
              </a:extLst>
            </p:cNvPr>
            <p:cNvSpPr>
              <a:spLocks/>
            </p:cNvSpPr>
            <p:nvPr/>
          </p:nvSpPr>
          <p:spPr bwMode="auto">
            <a:xfrm>
              <a:off x="719365" y="5505610"/>
              <a:ext cx="110837" cy="535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294" y="0"/>
                  </a:moveTo>
                  <a:lnTo>
                    <a:pt x="6723" y="3002"/>
                  </a:lnTo>
                  <a:lnTo>
                    <a:pt x="768" y="12040"/>
                  </a:lnTo>
                  <a:lnTo>
                    <a:pt x="0" y="20829"/>
                  </a:lnTo>
                  <a:lnTo>
                    <a:pt x="5870" y="20114"/>
                  </a:lnTo>
                  <a:lnTo>
                    <a:pt x="11344" y="19176"/>
                  </a:lnTo>
                  <a:lnTo>
                    <a:pt x="18891" y="21600"/>
                  </a:lnTo>
                  <a:lnTo>
                    <a:pt x="21600" y="10495"/>
                  </a:lnTo>
                  <a:lnTo>
                    <a:pt x="19660" y="1483"/>
                  </a:lnTo>
                  <a:lnTo>
                    <a:pt x="13294"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95" name="AutoShape 62">
              <a:extLst>
                <a:ext uri="{FF2B5EF4-FFF2-40B4-BE49-F238E27FC236}">
                  <a16:creationId xmlns:a16="http://schemas.microsoft.com/office/drawing/2014/main" id="{4C9F5AD8-D22A-4A41-B564-FDF7501EBA9B}"/>
                </a:ext>
              </a:extLst>
            </p:cNvPr>
            <p:cNvSpPr>
              <a:spLocks/>
            </p:cNvSpPr>
            <p:nvPr/>
          </p:nvSpPr>
          <p:spPr bwMode="auto">
            <a:xfrm>
              <a:off x="668647" y="5585193"/>
              <a:ext cx="97050" cy="5984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401" y="493"/>
                  </a:moveTo>
                  <a:lnTo>
                    <a:pt x="10415" y="0"/>
                  </a:lnTo>
                  <a:lnTo>
                    <a:pt x="1848" y="7049"/>
                  </a:lnTo>
                  <a:lnTo>
                    <a:pt x="0" y="14173"/>
                  </a:lnTo>
                  <a:lnTo>
                    <a:pt x="7206" y="18984"/>
                  </a:lnTo>
                  <a:lnTo>
                    <a:pt x="15601" y="21600"/>
                  </a:lnTo>
                  <a:lnTo>
                    <a:pt x="21313" y="17379"/>
                  </a:lnTo>
                  <a:lnTo>
                    <a:pt x="21600" y="7904"/>
                  </a:lnTo>
                  <a:lnTo>
                    <a:pt x="15401" y="49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96" name="AutoShape 63">
              <a:extLst>
                <a:ext uri="{FF2B5EF4-FFF2-40B4-BE49-F238E27FC236}">
                  <a16:creationId xmlns:a16="http://schemas.microsoft.com/office/drawing/2014/main" id="{90ADDB66-4F35-48A0-BFA7-151F4C6AECFD}"/>
                </a:ext>
              </a:extLst>
            </p:cNvPr>
            <p:cNvSpPr>
              <a:spLocks/>
            </p:cNvSpPr>
            <p:nvPr/>
          </p:nvSpPr>
          <p:spPr bwMode="auto">
            <a:xfrm>
              <a:off x="364385" y="5771839"/>
              <a:ext cx="83591" cy="7205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894" y="575"/>
                  </a:moveTo>
                  <a:lnTo>
                    <a:pt x="8655" y="0"/>
                  </a:lnTo>
                  <a:lnTo>
                    <a:pt x="1493" y="5800"/>
                  </a:lnTo>
                  <a:lnTo>
                    <a:pt x="0" y="12766"/>
                  </a:lnTo>
                  <a:lnTo>
                    <a:pt x="2402" y="18258"/>
                  </a:lnTo>
                  <a:lnTo>
                    <a:pt x="8079" y="20903"/>
                  </a:lnTo>
                  <a:lnTo>
                    <a:pt x="14124" y="21600"/>
                  </a:lnTo>
                  <a:lnTo>
                    <a:pt x="19069" y="14304"/>
                  </a:lnTo>
                  <a:lnTo>
                    <a:pt x="21600" y="8052"/>
                  </a:lnTo>
                  <a:lnTo>
                    <a:pt x="14894" y="575"/>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97" name="AutoShape 64">
              <a:extLst>
                <a:ext uri="{FF2B5EF4-FFF2-40B4-BE49-F238E27FC236}">
                  <a16:creationId xmlns:a16="http://schemas.microsoft.com/office/drawing/2014/main" id="{7860F259-495E-439D-AA36-D24B34B57C6C}"/>
                </a:ext>
              </a:extLst>
            </p:cNvPr>
            <p:cNvSpPr>
              <a:spLocks/>
            </p:cNvSpPr>
            <p:nvPr/>
          </p:nvSpPr>
          <p:spPr bwMode="auto">
            <a:xfrm>
              <a:off x="212997" y="6254541"/>
              <a:ext cx="86260" cy="6866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384" y="0"/>
                  </a:moveTo>
                  <a:lnTo>
                    <a:pt x="19713" y="8410"/>
                  </a:lnTo>
                  <a:lnTo>
                    <a:pt x="21600" y="19127"/>
                  </a:lnTo>
                  <a:lnTo>
                    <a:pt x="12852" y="21600"/>
                  </a:lnTo>
                  <a:lnTo>
                    <a:pt x="2478" y="18397"/>
                  </a:lnTo>
                  <a:lnTo>
                    <a:pt x="0" y="9342"/>
                  </a:lnTo>
                  <a:lnTo>
                    <a:pt x="5793" y="2158"/>
                  </a:lnTo>
                  <a:lnTo>
                    <a:pt x="11766" y="4975"/>
                  </a:lnTo>
                  <a:lnTo>
                    <a:pt x="13534" y="13170"/>
                  </a:lnTo>
                  <a:lnTo>
                    <a:pt x="16384"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98" name="AutoShape 65">
              <a:extLst>
                <a:ext uri="{FF2B5EF4-FFF2-40B4-BE49-F238E27FC236}">
                  <a16:creationId xmlns:a16="http://schemas.microsoft.com/office/drawing/2014/main" id="{C7E10F45-BC40-45B0-ABDD-CC51D7F476A2}"/>
                </a:ext>
              </a:extLst>
            </p:cNvPr>
            <p:cNvSpPr>
              <a:spLocks/>
            </p:cNvSpPr>
            <p:nvPr/>
          </p:nvSpPr>
          <p:spPr bwMode="auto">
            <a:xfrm>
              <a:off x="183484" y="6316698"/>
              <a:ext cx="41618" cy="5531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50" y="8835"/>
                  </a:moveTo>
                  <a:lnTo>
                    <a:pt x="8132" y="21600"/>
                  </a:lnTo>
                  <a:lnTo>
                    <a:pt x="21600" y="13996"/>
                  </a:lnTo>
                  <a:lnTo>
                    <a:pt x="13206" y="2595"/>
                  </a:lnTo>
                  <a:lnTo>
                    <a:pt x="0" y="0"/>
                  </a:lnTo>
                  <a:lnTo>
                    <a:pt x="250" y="8835"/>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99" name="AutoShape 66">
              <a:extLst>
                <a:ext uri="{FF2B5EF4-FFF2-40B4-BE49-F238E27FC236}">
                  <a16:creationId xmlns:a16="http://schemas.microsoft.com/office/drawing/2014/main" id="{76E68737-0C40-408E-B34D-79FF122641CA}"/>
                </a:ext>
              </a:extLst>
            </p:cNvPr>
            <p:cNvSpPr>
              <a:spLocks/>
            </p:cNvSpPr>
            <p:nvPr/>
          </p:nvSpPr>
          <p:spPr bwMode="auto">
            <a:xfrm>
              <a:off x="159088" y="6760336"/>
              <a:ext cx="48482" cy="17851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815"/>
                  </a:moveTo>
                  <a:lnTo>
                    <a:pt x="5179" y="9939"/>
                  </a:lnTo>
                  <a:lnTo>
                    <a:pt x="7019" y="13733"/>
                  </a:lnTo>
                  <a:lnTo>
                    <a:pt x="4547" y="17033"/>
                  </a:lnTo>
                  <a:lnTo>
                    <a:pt x="5835" y="21600"/>
                  </a:lnTo>
                  <a:lnTo>
                    <a:pt x="19164" y="17736"/>
                  </a:lnTo>
                  <a:lnTo>
                    <a:pt x="21600" y="14105"/>
                  </a:lnTo>
                  <a:lnTo>
                    <a:pt x="21194" y="10060"/>
                  </a:lnTo>
                  <a:lnTo>
                    <a:pt x="16898" y="6295"/>
                  </a:lnTo>
                  <a:lnTo>
                    <a:pt x="11383" y="2473"/>
                  </a:lnTo>
                  <a:lnTo>
                    <a:pt x="5395" y="0"/>
                  </a:lnTo>
                  <a:lnTo>
                    <a:pt x="0" y="1815"/>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00" name="AutoShape 67">
              <a:extLst>
                <a:ext uri="{FF2B5EF4-FFF2-40B4-BE49-F238E27FC236}">
                  <a16:creationId xmlns:a16="http://schemas.microsoft.com/office/drawing/2014/main" id="{430075B0-13DC-4A39-8447-CC4207C28EE9}"/>
                </a:ext>
              </a:extLst>
            </p:cNvPr>
            <p:cNvSpPr>
              <a:spLocks/>
            </p:cNvSpPr>
            <p:nvPr/>
          </p:nvSpPr>
          <p:spPr bwMode="auto">
            <a:xfrm>
              <a:off x="174237" y="7030082"/>
              <a:ext cx="67181" cy="4272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441" y="621"/>
                  </a:moveTo>
                  <a:lnTo>
                    <a:pt x="5165" y="0"/>
                  </a:lnTo>
                  <a:lnTo>
                    <a:pt x="0" y="11062"/>
                  </a:lnTo>
                  <a:lnTo>
                    <a:pt x="3825" y="21600"/>
                  </a:lnTo>
                  <a:lnTo>
                    <a:pt x="16595" y="20668"/>
                  </a:lnTo>
                  <a:lnTo>
                    <a:pt x="21600" y="10641"/>
                  </a:lnTo>
                  <a:lnTo>
                    <a:pt x="12441" y="621"/>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01" name="AutoShape 68">
              <a:extLst>
                <a:ext uri="{FF2B5EF4-FFF2-40B4-BE49-F238E27FC236}">
                  <a16:creationId xmlns:a16="http://schemas.microsoft.com/office/drawing/2014/main" id="{C4800468-A468-43C9-837B-798D2D0A14A7}"/>
                </a:ext>
              </a:extLst>
            </p:cNvPr>
            <p:cNvSpPr>
              <a:spLocks/>
            </p:cNvSpPr>
            <p:nvPr/>
          </p:nvSpPr>
          <p:spPr bwMode="auto">
            <a:xfrm>
              <a:off x="228808" y="7066829"/>
              <a:ext cx="92424" cy="7746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764" y="2242"/>
                  </a:moveTo>
                  <a:lnTo>
                    <a:pt x="17870" y="9333"/>
                  </a:lnTo>
                  <a:lnTo>
                    <a:pt x="21600" y="21600"/>
                  </a:lnTo>
                  <a:lnTo>
                    <a:pt x="16347" y="21257"/>
                  </a:lnTo>
                  <a:lnTo>
                    <a:pt x="11964" y="15937"/>
                  </a:lnTo>
                  <a:lnTo>
                    <a:pt x="6541" y="17616"/>
                  </a:lnTo>
                  <a:lnTo>
                    <a:pt x="1552" y="16434"/>
                  </a:lnTo>
                  <a:lnTo>
                    <a:pt x="0" y="9876"/>
                  </a:lnTo>
                  <a:lnTo>
                    <a:pt x="3072" y="4556"/>
                  </a:lnTo>
                  <a:lnTo>
                    <a:pt x="7372" y="0"/>
                  </a:lnTo>
                  <a:lnTo>
                    <a:pt x="14764" y="2242"/>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02" name="AutoShape 69">
              <a:extLst>
                <a:ext uri="{FF2B5EF4-FFF2-40B4-BE49-F238E27FC236}">
                  <a16:creationId xmlns:a16="http://schemas.microsoft.com/office/drawing/2014/main" id="{18646FED-0464-4DCD-A655-60D152DD8EC0}"/>
                </a:ext>
              </a:extLst>
            </p:cNvPr>
            <p:cNvSpPr>
              <a:spLocks/>
            </p:cNvSpPr>
            <p:nvPr/>
          </p:nvSpPr>
          <p:spPr bwMode="auto">
            <a:xfrm>
              <a:off x="137806" y="7139380"/>
              <a:ext cx="132226" cy="11245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831" y="4154"/>
                  </a:moveTo>
                  <a:lnTo>
                    <a:pt x="21600" y="8936"/>
                  </a:lnTo>
                  <a:lnTo>
                    <a:pt x="17516" y="11383"/>
                  </a:lnTo>
                  <a:lnTo>
                    <a:pt x="16674" y="15993"/>
                  </a:lnTo>
                  <a:lnTo>
                    <a:pt x="15430" y="19736"/>
                  </a:lnTo>
                  <a:lnTo>
                    <a:pt x="12748" y="21035"/>
                  </a:lnTo>
                  <a:lnTo>
                    <a:pt x="8650" y="21600"/>
                  </a:lnTo>
                  <a:lnTo>
                    <a:pt x="3887" y="21233"/>
                  </a:lnTo>
                  <a:lnTo>
                    <a:pt x="0" y="17437"/>
                  </a:lnTo>
                  <a:lnTo>
                    <a:pt x="534" y="10962"/>
                  </a:lnTo>
                  <a:lnTo>
                    <a:pt x="5020" y="7076"/>
                  </a:lnTo>
                  <a:lnTo>
                    <a:pt x="8717" y="5999"/>
                  </a:lnTo>
                  <a:lnTo>
                    <a:pt x="10751" y="2243"/>
                  </a:lnTo>
                  <a:lnTo>
                    <a:pt x="15490" y="0"/>
                  </a:lnTo>
                  <a:lnTo>
                    <a:pt x="20831" y="4154"/>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03" name="AutoShape 70">
              <a:extLst>
                <a:ext uri="{FF2B5EF4-FFF2-40B4-BE49-F238E27FC236}">
                  <a16:creationId xmlns:a16="http://schemas.microsoft.com/office/drawing/2014/main" id="{18367DFB-9DEB-4DBC-8C5A-8686E8B7F195}"/>
                </a:ext>
              </a:extLst>
            </p:cNvPr>
            <p:cNvSpPr>
              <a:spLocks/>
            </p:cNvSpPr>
            <p:nvPr/>
          </p:nvSpPr>
          <p:spPr bwMode="auto">
            <a:xfrm>
              <a:off x="0" y="7529508"/>
              <a:ext cx="146729" cy="14039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872" y="3953"/>
                  </a:moveTo>
                  <a:lnTo>
                    <a:pt x="11795" y="13936"/>
                  </a:lnTo>
                  <a:lnTo>
                    <a:pt x="17643" y="12406"/>
                  </a:lnTo>
                  <a:lnTo>
                    <a:pt x="21600" y="15709"/>
                  </a:lnTo>
                  <a:lnTo>
                    <a:pt x="19689" y="19297"/>
                  </a:lnTo>
                  <a:lnTo>
                    <a:pt x="16112" y="20054"/>
                  </a:lnTo>
                  <a:lnTo>
                    <a:pt x="12110" y="18739"/>
                  </a:lnTo>
                  <a:lnTo>
                    <a:pt x="9394" y="21474"/>
                  </a:lnTo>
                  <a:lnTo>
                    <a:pt x="5492" y="21600"/>
                  </a:lnTo>
                  <a:lnTo>
                    <a:pt x="1991" y="18476"/>
                  </a:lnTo>
                  <a:lnTo>
                    <a:pt x="8" y="15026"/>
                  </a:lnTo>
                  <a:lnTo>
                    <a:pt x="0" y="11229"/>
                  </a:lnTo>
                  <a:lnTo>
                    <a:pt x="2917" y="8010"/>
                  </a:lnTo>
                  <a:lnTo>
                    <a:pt x="5611" y="6127"/>
                  </a:lnTo>
                  <a:lnTo>
                    <a:pt x="6662" y="2088"/>
                  </a:lnTo>
                  <a:lnTo>
                    <a:pt x="9211" y="0"/>
                  </a:lnTo>
                  <a:lnTo>
                    <a:pt x="9872" y="395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04" name="AutoShape 71">
              <a:extLst>
                <a:ext uri="{FF2B5EF4-FFF2-40B4-BE49-F238E27FC236}">
                  <a16:creationId xmlns:a16="http://schemas.microsoft.com/office/drawing/2014/main" id="{4579D534-F651-4BDB-9405-AF866BB4CB28}"/>
                </a:ext>
              </a:extLst>
            </p:cNvPr>
            <p:cNvSpPr>
              <a:spLocks/>
            </p:cNvSpPr>
            <p:nvPr/>
          </p:nvSpPr>
          <p:spPr bwMode="auto">
            <a:xfrm>
              <a:off x="133541" y="7687840"/>
              <a:ext cx="117535" cy="9132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413" y="0"/>
                  </a:moveTo>
                  <a:lnTo>
                    <a:pt x="10515" y="1892"/>
                  </a:lnTo>
                  <a:lnTo>
                    <a:pt x="3185" y="7594"/>
                  </a:lnTo>
                  <a:lnTo>
                    <a:pt x="0" y="13077"/>
                  </a:lnTo>
                  <a:lnTo>
                    <a:pt x="4416" y="18916"/>
                  </a:lnTo>
                  <a:lnTo>
                    <a:pt x="9990" y="21600"/>
                  </a:lnTo>
                  <a:lnTo>
                    <a:pt x="14065" y="15471"/>
                  </a:lnTo>
                  <a:lnTo>
                    <a:pt x="16423" y="12091"/>
                  </a:lnTo>
                  <a:lnTo>
                    <a:pt x="21600" y="8517"/>
                  </a:lnTo>
                  <a:lnTo>
                    <a:pt x="18413"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05" name="AutoShape 72">
              <a:extLst>
                <a:ext uri="{FF2B5EF4-FFF2-40B4-BE49-F238E27FC236}">
                  <a16:creationId xmlns:a16="http://schemas.microsoft.com/office/drawing/2014/main" id="{CC2FD088-B8EC-4B86-98A8-EA54E2B85715}"/>
                </a:ext>
              </a:extLst>
            </p:cNvPr>
            <p:cNvSpPr>
              <a:spLocks/>
            </p:cNvSpPr>
            <p:nvPr/>
          </p:nvSpPr>
          <p:spPr bwMode="auto">
            <a:xfrm>
              <a:off x="273075" y="7619873"/>
              <a:ext cx="38092" cy="6134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7008"/>
                  </a:moveTo>
                  <a:lnTo>
                    <a:pt x="7406" y="21600"/>
                  </a:lnTo>
                  <a:lnTo>
                    <a:pt x="19447" y="18707"/>
                  </a:lnTo>
                  <a:lnTo>
                    <a:pt x="21600" y="7246"/>
                  </a:lnTo>
                  <a:lnTo>
                    <a:pt x="13118" y="0"/>
                  </a:lnTo>
                  <a:lnTo>
                    <a:pt x="0" y="7008"/>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06" name="AutoShape 73">
              <a:extLst>
                <a:ext uri="{FF2B5EF4-FFF2-40B4-BE49-F238E27FC236}">
                  <a16:creationId xmlns:a16="http://schemas.microsoft.com/office/drawing/2014/main" id="{BF5BA4EA-2CD6-4E7C-8FDD-209B729FBB39}"/>
                </a:ext>
              </a:extLst>
            </p:cNvPr>
            <p:cNvSpPr>
              <a:spLocks/>
            </p:cNvSpPr>
            <p:nvPr/>
          </p:nvSpPr>
          <p:spPr bwMode="auto">
            <a:xfrm>
              <a:off x="808558" y="8691484"/>
              <a:ext cx="933197" cy="209057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561" y="10504"/>
                  </a:moveTo>
                  <a:lnTo>
                    <a:pt x="20440" y="11086"/>
                  </a:lnTo>
                  <a:lnTo>
                    <a:pt x="20150" y="11394"/>
                  </a:lnTo>
                  <a:lnTo>
                    <a:pt x="19140" y="11375"/>
                  </a:lnTo>
                  <a:lnTo>
                    <a:pt x="19598" y="11110"/>
                  </a:lnTo>
                  <a:lnTo>
                    <a:pt x="20099" y="10784"/>
                  </a:lnTo>
                  <a:lnTo>
                    <a:pt x="19502" y="10725"/>
                  </a:lnTo>
                  <a:lnTo>
                    <a:pt x="18644" y="11064"/>
                  </a:lnTo>
                  <a:lnTo>
                    <a:pt x="17888" y="11188"/>
                  </a:lnTo>
                  <a:lnTo>
                    <a:pt x="17422" y="10935"/>
                  </a:lnTo>
                  <a:lnTo>
                    <a:pt x="18197" y="10742"/>
                  </a:lnTo>
                  <a:lnTo>
                    <a:pt x="18283" y="10401"/>
                  </a:lnTo>
                  <a:lnTo>
                    <a:pt x="17691" y="10278"/>
                  </a:lnTo>
                  <a:lnTo>
                    <a:pt x="16972" y="10462"/>
                  </a:lnTo>
                  <a:lnTo>
                    <a:pt x="16503" y="11007"/>
                  </a:lnTo>
                  <a:lnTo>
                    <a:pt x="16436" y="11416"/>
                  </a:lnTo>
                  <a:lnTo>
                    <a:pt x="16478" y="11977"/>
                  </a:lnTo>
                  <a:lnTo>
                    <a:pt x="16647" y="12463"/>
                  </a:lnTo>
                  <a:lnTo>
                    <a:pt x="16892" y="12925"/>
                  </a:lnTo>
                  <a:lnTo>
                    <a:pt x="16006" y="13291"/>
                  </a:lnTo>
                  <a:lnTo>
                    <a:pt x="15051" y="13156"/>
                  </a:lnTo>
                  <a:lnTo>
                    <a:pt x="14239" y="13098"/>
                  </a:lnTo>
                  <a:lnTo>
                    <a:pt x="13956" y="13365"/>
                  </a:lnTo>
                  <a:lnTo>
                    <a:pt x="14819" y="13654"/>
                  </a:lnTo>
                  <a:lnTo>
                    <a:pt x="14721" y="14059"/>
                  </a:lnTo>
                  <a:lnTo>
                    <a:pt x="14034" y="14460"/>
                  </a:lnTo>
                  <a:lnTo>
                    <a:pt x="13220" y="14381"/>
                  </a:lnTo>
                  <a:lnTo>
                    <a:pt x="12550" y="14182"/>
                  </a:lnTo>
                  <a:lnTo>
                    <a:pt x="11717" y="14021"/>
                  </a:lnTo>
                  <a:lnTo>
                    <a:pt x="11692" y="14421"/>
                  </a:lnTo>
                  <a:lnTo>
                    <a:pt x="12641" y="14556"/>
                  </a:lnTo>
                  <a:lnTo>
                    <a:pt x="13422" y="14881"/>
                  </a:lnTo>
                  <a:lnTo>
                    <a:pt x="12842" y="15295"/>
                  </a:lnTo>
                  <a:lnTo>
                    <a:pt x="12021" y="15466"/>
                  </a:lnTo>
                  <a:lnTo>
                    <a:pt x="10826" y="15485"/>
                  </a:lnTo>
                  <a:lnTo>
                    <a:pt x="11183" y="15761"/>
                  </a:lnTo>
                  <a:lnTo>
                    <a:pt x="11708" y="15958"/>
                  </a:lnTo>
                  <a:lnTo>
                    <a:pt x="11909" y="16213"/>
                  </a:lnTo>
                  <a:lnTo>
                    <a:pt x="11424" y="16452"/>
                  </a:lnTo>
                  <a:lnTo>
                    <a:pt x="11972" y="16710"/>
                  </a:lnTo>
                  <a:lnTo>
                    <a:pt x="11815" y="17066"/>
                  </a:lnTo>
                  <a:lnTo>
                    <a:pt x="12357" y="17246"/>
                  </a:lnTo>
                  <a:lnTo>
                    <a:pt x="12174" y="17698"/>
                  </a:lnTo>
                  <a:lnTo>
                    <a:pt x="11308" y="17973"/>
                  </a:lnTo>
                  <a:lnTo>
                    <a:pt x="10726" y="18148"/>
                  </a:lnTo>
                  <a:lnTo>
                    <a:pt x="10209" y="18439"/>
                  </a:lnTo>
                  <a:lnTo>
                    <a:pt x="10292" y="18770"/>
                  </a:lnTo>
                  <a:lnTo>
                    <a:pt x="11329" y="19054"/>
                  </a:lnTo>
                  <a:lnTo>
                    <a:pt x="11988" y="19330"/>
                  </a:lnTo>
                  <a:lnTo>
                    <a:pt x="12673" y="19651"/>
                  </a:lnTo>
                  <a:lnTo>
                    <a:pt x="12534" y="19900"/>
                  </a:lnTo>
                  <a:lnTo>
                    <a:pt x="12434" y="20173"/>
                  </a:lnTo>
                  <a:lnTo>
                    <a:pt x="12946" y="20464"/>
                  </a:lnTo>
                  <a:lnTo>
                    <a:pt x="12536" y="20647"/>
                  </a:lnTo>
                  <a:lnTo>
                    <a:pt x="11738" y="20623"/>
                  </a:lnTo>
                  <a:lnTo>
                    <a:pt x="11856" y="20287"/>
                  </a:lnTo>
                  <a:lnTo>
                    <a:pt x="11076" y="20344"/>
                  </a:lnTo>
                  <a:lnTo>
                    <a:pt x="10738" y="20571"/>
                  </a:lnTo>
                  <a:lnTo>
                    <a:pt x="10954" y="20992"/>
                  </a:lnTo>
                  <a:lnTo>
                    <a:pt x="11587" y="21313"/>
                  </a:lnTo>
                  <a:lnTo>
                    <a:pt x="10058" y="21600"/>
                  </a:lnTo>
                  <a:lnTo>
                    <a:pt x="9024" y="21576"/>
                  </a:lnTo>
                  <a:lnTo>
                    <a:pt x="8662" y="21372"/>
                  </a:lnTo>
                  <a:lnTo>
                    <a:pt x="8135" y="20950"/>
                  </a:lnTo>
                  <a:lnTo>
                    <a:pt x="7623" y="20691"/>
                  </a:lnTo>
                  <a:lnTo>
                    <a:pt x="6595" y="20625"/>
                  </a:lnTo>
                  <a:lnTo>
                    <a:pt x="4462" y="20500"/>
                  </a:lnTo>
                  <a:lnTo>
                    <a:pt x="4453" y="20155"/>
                  </a:lnTo>
                  <a:lnTo>
                    <a:pt x="4333" y="19677"/>
                  </a:lnTo>
                  <a:lnTo>
                    <a:pt x="4210" y="19329"/>
                  </a:lnTo>
                  <a:lnTo>
                    <a:pt x="4194" y="18909"/>
                  </a:lnTo>
                  <a:lnTo>
                    <a:pt x="4179" y="18518"/>
                  </a:lnTo>
                  <a:lnTo>
                    <a:pt x="4372" y="18038"/>
                  </a:lnTo>
                  <a:lnTo>
                    <a:pt x="4358" y="17584"/>
                  </a:lnTo>
                  <a:lnTo>
                    <a:pt x="4303" y="17291"/>
                  </a:lnTo>
                  <a:lnTo>
                    <a:pt x="4382" y="16660"/>
                  </a:lnTo>
                  <a:lnTo>
                    <a:pt x="4291" y="16206"/>
                  </a:lnTo>
                  <a:lnTo>
                    <a:pt x="3583" y="15940"/>
                  </a:lnTo>
                  <a:lnTo>
                    <a:pt x="2786" y="15841"/>
                  </a:lnTo>
                  <a:lnTo>
                    <a:pt x="2518" y="15602"/>
                  </a:lnTo>
                  <a:lnTo>
                    <a:pt x="2277" y="15123"/>
                  </a:lnTo>
                  <a:lnTo>
                    <a:pt x="1901" y="14899"/>
                  </a:lnTo>
                  <a:lnTo>
                    <a:pt x="1363" y="15040"/>
                  </a:lnTo>
                  <a:lnTo>
                    <a:pt x="1690" y="15451"/>
                  </a:lnTo>
                  <a:lnTo>
                    <a:pt x="2003" y="15913"/>
                  </a:lnTo>
                  <a:lnTo>
                    <a:pt x="1312" y="15946"/>
                  </a:lnTo>
                  <a:lnTo>
                    <a:pt x="677" y="15561"/>
                  </a:lnTo>
                  <a:lnTo>
                    <a:pt x="88" y="15152"/>
                  </a:lnTo>
                  <a:lnTo>
                    <a:pt x="408" y="14743"/>
                  </a:lnTo>
                  <a:lnTo>
                    <a:pt x="612" y="14381"/>
                  </a:lnTo>
                  <a:lnTo>
                    <a:pt x="885" y="14136"/>
                  </a:lnTo>
                  <a:lnTo>
                    <a:pt x="872" y="13792"/>
                  </a:lnTo>
                  <a:lnTo>
                    <a:pt x="964" y="13494"/>
                  </a:lnTo>
                  <a:lnTo>
                    <a:pt x="791" y="13294"/>
                  </a:lnTo>
                  <a:lnTo>
                    <a:pt x="382" y="12795"/>
                  </a:lnTo>
                  <a:lnTo>
                    <a:pt x="0" y="12501"/>
                  </a:lnTo>
                  <a:lnTo>
                    <a:pt x="195" y="12190"/>
                  </a:lnTo>
                  <a:lnTo>
                    <a:pt x="801" y="12340"/>
                  </a:lnTo>
                  <a:lnTo>
                    <a:pt x="1102" y="12636"/>
                  </a:lnTo>
                  <a:lnTo>
                    <a:pt x="1381" y="12984"/>
                  </a:lnTo>
                  <a:lnTo>
                    <a:pt x="1872" y="13285"/>
                  </a:lnTo>
                  <a:lnTo>
                    <a:pt x="2095" y="13049"/>
                  </a:lnTo>
                  <a:lnTo>
                    <a:pt x="2505" y="12822"/>
                  </a:lnTo>
                  <a:lnTo>
                    <a:pt x="2543" y="12533"/>
                  </a:lnTo>
                  <a:lnTo>
                    <a:pt x="2294" y="12192"/>
                  </a:lnTo>
                  <a:lnTo>
                    <a:pt x="2339" y="11937"/>
                  </a:lnTo>
                  <a:lnTo>
                    <a:pt x="1852" y="11497"/>
                  </a:lnTo>
                  <a:lnTo>
                    <a:pt x="1450" y="11684"/>
                  </a:lnTo>
                  <a:lnTo>
                    <a:pt x="1406" y="12052"/>
                  </a:lnTo>
                  <a:lnTo>
                    <a:pt x="794" y="12028"/>
                  </a:lnTo>
                  <a:lnTo>
                    <a:pt x="538" y="11589"/>
                  </a:lnTo>
                  <a:lnTo>
                    <a:pt x="610" y="11154"/>
                  </a:lnTo>
                  <a:lnTo>
                    <a:pt x="881" y="10724"/>
                  </a:lnTo>
                  <a:lnTo>
                    <a:pt x="1085" y="10398"/>
                  </a:lnTo>
                  <a:lnTo>
                    <a:pt x="1098" y="10075"/>
                  </a:lnTo>
                  <a:lnTo>
                    <a:pt x="698" y="9702"/>
                  </a:lnTo>
                  <a:lnTo>
                    <a:pt x="971" y="9475"/>
                  </a:lnTo>
                  <a:lnTo>
                    <a:pt x="1331" y="9662"/>
                  </a:lnTo>
                  <a:lnTo>
                    <a:pt x="1929" y="9965"/>
                  </a:lnTo>
                  <a:lnTo>
                    <a:pt x="2373" y="9854"/>
                  </a:lnTo>
                  <a:lnTo>
                    <a:pt x="2092" y="9514"/>
                  </a:lnTo>
                  <a:lnTo>
                    <a:pt x="1873" y="9146"/>
                  </a:lnTo>
                  <a:lnTo>
                    <a:pt x="909" y="9117"/>
                  </a:lnTo>
                  <a:lnTo>
                    <a:pt x="1120" y="8619"/>
                  </a:lnTo>
                  <a:lnTo>
                    <a:pt x="1141" y="8217"/>
                  </a:lnTo>
                  <a:lnTo>
                    <a:pt x="1048" y="7795"/>
                  </a:lnTo>
                  <a:lnTo>
                    <a:pt x="1336" y="7375"/>
                  </a:lnTo>
                  <a:lnTo>
                    <a:pt x="1926" y="7283"/>
                  </a:lnTo>
                  <a:lnTo>
                    <a:pt x="1883" y="7747"/>
                  </a:lnTo>
                  <a:lnTo>
                    <a:pt x="2701" y="7901"/>
                  </a:lnTo>
                  <a:lnTo>
                    <a:pt x="3702" y="8117"/>
                  </a:lnTo>
                  <a:lnTo>
                    <a:pt x="4342" y="8489"/>
                  </a:lnTo>
                  <a:lnTo>
                    <a:pt x="5240" y="8589"/>
                  </a:lnTo>
                  <a:lnTo>
                    <a:pt x="5529" y="8235"/>
                  </a:lnTo>
                  <a:lnTo>
                    <a:pt x="5367" y="7807"/>
                  </a:lnTo>
                  <a:lnTo>
                    <a:pt x="5933" y="7549"/>
                  </a:lnTo>
                  <a:lnTo>
                    <a:pt x="6608" y="7315"/>
                  </a:lnTo>
                  <a:lnTo>
                    <a:pt x="6966" y="6948"/>
                  </a:lnTo>
                  <a:lnTo>
                    <a:pt x="7082" y="6674"/>
                  </a:lnTo>
                  <a:lnTo>
                    <a:pt x="7829" y="6528"/>
                  </a:lnTo>
                  <a:lnTo>
                    <a:pt x="8272" y="6647"/>
                  </a:lnTo>
                  <a:lnTo>
                    <a:pt x="8712" y="7003"/>
                  </a:lnTo>
                  <a:lnTo>
                    <a:pt x="8756" y="7364"/>
                  </a:lnTo>
                  <a:lnTo>
                    <a:pt x="8216" y="7604"/>
                  </a:lnTo>
                  <a:lnTo>
                    <a:pt x="7615" y="7865"/>
                  </a:lnTo>
                  <a:lnTo>
                    <a:pt x="7731" y="8188"/>
                  </a:lnTo>
                  <a:lnTo>
                    <a:pt x="8453" y="7992"/>
                  </a:lnTo>
                  <a:lnTo>
                    <a:pt x="8947" y="7848"/>
                  </a:lnTo>
                  <a:lnTo>
                    <a:pt x="9334" y="8083"/>
                  </a:lnTo>
                  <a:lnTo>
                    <a:pt x="9492" y="8428"/>
                  </a:lnTo>
                  <a:lnTo>
                    <a:pt x="10262" y="8401"/>
                  </a:lnTo>
                  <a:lnTo>
                    <a:pt x="10364" y="8152"/>
                  </a:lnTo>
                  <a:lnTo>
                    <a:pt x="9736" y="7968"/>
                  </a:lnTo>
                  <a:lnTo>
                    <a:pt x="9870" y="7694"/>
                  </a:lnTo>
                  <a:lnTo>
                    <a:pt x="9343" y="7405"/>
                  </a:lnTo>
                  <a:lnTo>
                    <a:pt x="9248" y="6991"/>
                  </a:lnTo>
                  <a:lnTo>
                    <a:pt x="8979" y="6746"/>
                  </a:lnTo>
                  <a:lnTo>
                    <a:pt x="8961" y="6517"/>
                  </a:lnTo>
                  <a:lnTo>
                    <a:pt x="9373" y="6269"/>
                  </a:lnTo>
                  <a:lnTo>
                    <a:pt x="9250" y="6040"/>
                  </a:lnTo>
                  <a:lnTo>
                    <a:pt x="9095" y="5703"/>
                  </a:lnTo>
                  <a:lnTo>
                    <a:pt x="9316" y="5487"/>
                  </a:lnTo>
                  <a:lnTo>
                    <a:pt x="9801" y="5363"/>
                  </a:lnTo>
                  <a:lnTo>
                    <a:pt x="10330" y="5331"/>
                  </a:lnTo>
                  <a:lnTo>
                    <a:pt x="11030" y="5292"/>
                  </a:lnTo>
                  <a:lnTo>
                    <a:pt x="11491" y="5553"/>
                  </a:lnTo>
                  <a:lnTo>
                    <a:pt x="11949" y="5506"/>
                  </a:lnTo>
                  <a:lnTo>
                    <a:pt x="12283" y="5299"/>
                  </a:lnTo>
                  <a:lnTo>
                    <a:pt x="12527" y="5121"/>
                  </a:lnTo>
                  <a:lnTo>
                    <a:pt x="13069" y="5031"/>
                  </a:lnTo>
                  <a:lnTo>
                    <a:pt x="13686" y="5045"/>
                  </a:lnTo>
                  <a:lnTo>
                    <a:pt x="14227" y="4930"/>
                  </a:lnTo>
                  <a:lnTo>
                    <a:pt x="14004" y="4558"/>
                  </a:lnTo>
                  <a:lnTo>
                    <a:pt x="13202" y="4611"/>
                  </a:lnTo>
                  <a:lnTo>
                    <a:pt x="12410" y="4810"/>
                  </a:lnTo>
                  <a:lnTo>
                    <a:pt x="11793" y="4831"/>
                  </a:lnTo>
                  <a:lnTo>
                    <a:pt x="11114" y="4866"/>
                  </a:lnTo>
                  <a:lnTo>
                    <a:pt x="10425" y="5002"/>
                  </a:lnTo>
                  <a:lnTo>
                    <a:pt x="9958" y="5174"/>
                  </a:lnTo>
                  <a:lnTo>
                    <a:pt x="9199" y="5234"/>
                  </a:lnTo>
                  <a:lnTo>
                    <a:pt x="8659" y="5059"/>
                  </a:lnTo>
                  <a:lnTo>
                    <a:pt x="8267" y="4858"/>
                  </a:lnTo>
                  <a:lnTo>
                    <a:pt x="7573" y="4996"/>
                  </a:lnTo>
                  <a:lnTo>
                    <a:pt x="6998" y="5086"/>
                  </a:lnTo>
                  <a:lnTo>
                    <a:pt x="6346" y="5254"/>
                  </a:lnTo>
                  <a:lnTo>
                    <a:pt x="5715" y="5378"/>
                  </a:lnTo>
                  <a:lnTo>
                    <a:pt x="5128" y="5534"/>
                  </a:lnTo>
                  <a:lnTo>
                    <a:pt x="4776" y="5802"/>
                  </a:lnTo>
                  <a:lnTo>
                    <a:pt x="4676" y="6148"/>
                  </a:lnTo>
                  <a:lnTo>
                    <a:pt x="4411" y="6338"/>
                  </a:lnTo>
                  <a:lnTo>
                    <a:pt x="4001" y="6495"/>
                  </a:lnTo>
                  <a:lnTo>
                    <a:pt x="3609" y="6737"/>
                  </a:lnTo>
                  <a:lnTo>
                    <a:pt x="3511" y="7042"/>
                  </a:lnTo>
                  <a:lnTo>
                    <a:pt x="3771" y="7243"/>
                  </a:lnTo>
                  <a:lnTo>
                    <a:pt x="4376" y="7420"/>
                  </a:lnTo>
                  <a:lnTo>
                    <a:pt x="4495" y="7725"/>
                  </a:lnTo>
                  <a:lnTo>
                    <a:pt x="4031" y="7793"/>
                  </a:lnTo>
                  <a:lnTo>
                    <a:pt x="3567" y="7611"/>
                  </a:lnTo>
                  <a:lnTo>
                    <a:pt x="3142" y="7303"/>
                  </a:lnTo>
                  <a:lnTo>
                    <a:pt x="2873" y="7069"/>
                  </a:lnTo>
                  <a:lnTo>
                    <a:pt x="2426" y="6949"/>
                  </a:lnTo>
                  <a:lnTo>
                    <a:pt x="1850" y="6929"/>
                  </a:lnTo>
                  <a:lnTo>
                    <a:pt x="1859" y="6610"/>
                  </a:lnTo>
                  <a:lnTo>
                    <a:pt x="2027" y="6366"/>
                  </a:lnTo>
                  <a:lnTo>
                    <a:pt x="2291" y="6018"/>
                  </a:lnTo>
                  <a:lnTo>
                    <a:pt x="2278" y="5809"/>
                  </a:lnTo>
                  <a:lnTo>
                    <a:pt x="2732" y="5576"/>
                  </a:lnTo>
                  <a:lnTo>
                    <a:pt x="3320" y="5270"/>
                  </a:lnTo>
                  <a:lnTo>
                    <a:pt x="3706" y="5070"/>
                  </a:lnTo>
                  <a:lnTo>
                    <a:pt x="4041" y="4772"/>
                  </a:lnTo>
                  <a:lnTo>
                    <a:pt x="4488" y="4404"/>
                  </a:lnTo>
                  <a:lnTo>
                    <a:pt x="5015" y="4220"/>
                  </a:lnTo>
                  <a:lnTo>
                    <a:pt x="5616" y="4306"/>
                  </a:lnTo>
                  <a:lnTo>
                    <a:pt x="6140" y="4300"/>
                  </a:lnTo>
                  <a:lnTo>
                    <a:pt x="6889" y="4040"/>
                  </a:lnTo>
                  <a:lnTo>
                    <a:pt x="7664" y="3919"/>
                  </a:lnTo>
                  <a:lnTo>
                    <a:pt x="8379" y="4071"/>
                  </a:lnTo>
                  <a:lnTo>
                    <a:pt x="9198" y="4177"/>
                  </a:lnTo>
                  <a:lnTo>
                    <a:pt x="10504" y="4044"/>
                  </a:lnTo>
                  <a:lnTo>
                    <a:pt x="11188" y="3976"/>
                  </a:lnTo>
                  <a:lnTo>
                    <a:pt x="11875" y="3693"/>
                  </a:lnTo>
                  <a:lnTo>
                    <a:pt x="12527" y="3231"/>
                  </a:lnTo>
                  <a:lnTo>
                    <a:pt x="13030" y="2683"/>
                  </a:lnTo>
                  <a:lnTo>
                    <a:pt x="13358" y="2151"/>
                  </a:lnTo>
                  <a:cubicBezTo>
                    <a:pt x="13420" y="1981"/>
                    <a:pt x="13589" y="1821"/>
                    <a:pt x="13847" y="1692"/>
                  </a:cubicBezTo>
                  <a:cubicBezTo>
                    <a:pt x="14044" y="1593"/>
                    <a:pt x="14288" y="1515"/>
                    <a:pt x="14561" y="1462"/>
                  </a:cubicBezTo>
                  <a:lnTo>
                    <a:pt x="15392" y="1276"/>
                  </a:lnTo>
                  <a:lnTo>
                    <a:pt x="16114" y="1161"/>
                  </a:lnTo>
                  <a:lnTo>
                    <a:pt x="17566" y="836"/>
                  </a:lnTo>
                  <a:lnTo>
                    <a:pt x="18141" y="494"/>
                  </a:lnTo>
                  <a:lnTo>
                    <a:pt x="18630" y="81"/>
                  </a:lnTo>
                  <a:lnTo>
                    <a:pt x="19452" y="0"/>
                  </a:lnTo>
                  <a:lnTo>
                    <a:pt x="19955" y="105"/>
                  </a:lnTo>
                  <a:lnTo>
                    <a:pt x="19751" y="314"/>
                  </a:lnTo>
                  <a:cubicBezTo>
                    <a:pt x="19513" y="307"/>
                    <a:pt x="19277" y="337"/>
                    <a:pt x="19083" y="398"/>
                  </a:cubicBezTo>
                  <a:cubicBezTo>
                    <a:pt x="18777" y="496"/>
                    <a:pt x="18611" y="659"/>
                    <a:pt x="18647" y="826"/>
                  </a:cubicBezTo>
                  <a:lnTo>
                    <a:pt x="18362" y="1310"/>
                  </a:lnTo>
                  <a:lnTo>
                    <a:pt x="18308" y="1644"/>
                  </a:lnTo>
                  <a:lnTo>
                    <a:pt x="18607" y="1861"/>
                  </a:lnTo>
                  <a:lnTo>
                    <a:pt x="18893" y="2174"/>
                  </a:lnTo>
                  <a:lnTo>
                    <a:pt x="19002" y="2639"/>
                  </a:lnTo>
                  <a:lnTo>
                    <a:pt x="19053" y="2971"/>
                  </a:lnTo>
                  <a:lnTo>
                    <a:pt x="19099" y="3240"/>
                  </a:lnTo>
                  <a:lnTo>
                    <a:pt x="19041" y="3625"/>
                  </a:lnTo>
                  <a:lnTo>
                    <a:pt x="18535" y="4041"/>
                  </a:lnTo>
                  <a:lnTo>
                    <a:pt x="17826" y="4493"/>
                  </a:lnTo>
                  <a:lnTo>
                    <a:pt x="17410" y="4855"/>
                  </a:lnTo>
                  <a:lnTo>
                    <a:pt x="17243" y="5300"/>
                  </a:lnTo>
                  <a:lnTo>
                    <a:pt x="17027" y="5772"/>
                  </a:lnTo>
                  <a:lnTo>
                    <a:pt x="16847" y="6171"/>
                  </a:lnTo>
                  <a:lnTo>
                    <a:pt x="16939" y="6611"/>
                  </a:lnTo>
                  <a:lnTo>
                    <a:pt x="17230" y="7012"/>
                  </a:lnTo>
                  <a:lnTo>
                    <a:pt x="17406" y="7331"/>
                  </a:lnTo>
                  <a:lnTo>
                    <a:pt x="17382" y="7643"/>
                  </a:lnTo>
                  <a:lnTo>
                    <a:pt x="17394" y="7997"/>
                  </a:lnTo>
                  <a:lnTo>
                    <a:pt x="17614" y="8284"/>
                  </a:lnTo>
                  <a:lnTo>
                    <a:pt x="18023" y="8560"/>
                  </a:lnTo>
                  <a:lnTo>
                    <a:pt x="18565" y="8698"/>
                  </a:lnTo>
                  <a:lnTo>
                    <a:pt x="19259" y="8728"/>
                  </a:lnTo>
                  <a:lnTo>
                    <a:pt x="19823" y="8620"/>
                  </a:lnTo>
                  <a:lnTo>
                    <a:pt x="20505" y="8514"/>
                  </a:lnTo>
                  <a:lnTo>
                    <a:pt x="21052" y="8677"/>
                  </a:lnTo>
                  <a:lnTo>
                    <a:pt x="21431" y="8935"/>
                  </a:lnTo>
                  <a:lnTo>
                    <a:pt x="21600" y="9330"/>
                  </a:lnTo>
                  <a:lnTo>
                    <a:pt x="21488" y="9755"/>
                  </a:lnTo>
                  <a:lnTo>
                    <a:pt x="21192" y="10172"/>
                  </a:lnTo>
                  <a:lnTo>
                    <a:pt x="20561" y="10504"/>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07" name="AutoShape 74">
              <a:extLst>
                <a:ext uri="{FF2B5EF4-FFF2-40B4-BE49-F238E27FC236}">
                  <a16:creationId xmlns:a16="http://schemas.microsoft.com/office/drawing/2014/main" id="{9D9FD0D6-5CE1-4160-A1B1-7481630151D6}"/>
                </a:ext>
              </a:extLst>
            </p:cNvPr>
            <p:cNvSpPr>
              <a:spLocks/>
            </p:cNvSpPr>
            <p:nvPr/>
          </p:nvSpPr>
          <p:spPr bwMode="auto">
            <a:xfrm>
              <a:off x="903358" y="10399783"/>
              <a:ext cx="60637" cy="9619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625" y="0"/>
                  </a:moveTo>
                  <a:lnTo>
                    <a:pt x="21600" y="5543"/>
                  </a:lnTo>
                  <a:lnTo>
                    <a:pt x="17570" y="12204"/>
                  </a:lnTo>
                  <a:lnTo>
                    <a:pt x="14621" y="20817"/>
                  </a:lnTo>
                  <a:lnTo>
                    <a:pt x="6642" y="21600"/>
                  </a:lnTo>
                  <a:lnTo>
                    <a:pt x="0" y="15766"/>
                  </a:lnTo>
                  <a:lnTo>
                    <a:pt x="138" y="8555"/>
                  </a:lnTo>
                  <a:lnTo>
                    <a:pt x="8848" y="1339"/>
                  </a:lnTo>
                  <a:lnTo>
                    <a:pt x="19625"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08" name="AutoShape 75">
              <a:extLst>
                <a:ext uri="{FF2B5EF4-FFF2-40B4-BE49-F238E27FC236}">
                  <a16:creationId xmlns:a16="http://schemas.microsoft.com/office/drawing/2014/main" id="{8AE039E3-7277-4251-AD80-00E988052712}"/>
                </a:ext>
              </a:extLst>
            </p:cNvPr>
            <p:cNvSpPr>
              <a:spLocks/>
            </p:cNvSpPr>
            <p:nvPr/>
          </p:nvSpPr>
          <p:spPr bwMode="auto">
            <a:xfrm>
              <a:off x="907163" y="10243421"/>
              <a:ext cx="42707" cy="690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0" y="0"/>
                  </a:moveTo>
                  <a:lnTo>
                    <a:pt x="12460" y="616"/>
                  </a:lnTo>
                  <a:lnTo>
                    <a:pt x="21600" y="9104"/>
                  </a:lnTo>
                  <a:lnTo>
                    <a:pt x="21331" y="20948"/>
                  </a:lnTo>
                  <a:lnTo>
                    <a:pt x="7604" y="21600"/>
                  </a:lnTo>
                  <a:lnTo>
                    <a:pt x="0" y="8493"/>
                  </a:lnTo>
                  <a:lnTo>
                    <a:pt x="170"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09" name="AutoShape 76">
              <a:extLst>
                <a:ext uri="{FF2B5EF4-FFF2-40B4-BE49-F238E27FC236}">
                  <a16:creationId xmlns:a16="http://schemas.microsoft.com/office/drawing/2014/main" id="{FE0357A7-F3FB-4431-87CC-6F8C9D66D08B}"/>
                </a:ext>
              </a:extLst>
            </p:cNvPr>
            <p:cNvSpPr>
              <a:spLocks/>
            </p:cNvSpPr>
            <p:nvPr/>
          </p:nvSpPr>
          <p:spPr bwMode="auto">
            <a:xfrm>
              <a:off x="1356941" y="10132962"/>
              <a:ext cx="345361" cy="39014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485" y="0"/>
                  </a:moveTo>
                  <a:lnTo>
                    <a:pt x="11365" y="576"/>
                  </a:lnTo>
                  <a:lnTo>
                    <a:pt x="13194" y="845"/>
                  </a:lnTo>
                  <a:lnTo>
                    <a:pt x="14766" y="1772"/>
                  </a:lnTo>
                  <a:lnTo>
                    <a:pt x="15526" y="3143"/>
                  </a:lnTo>
                  <a:lnTo>
                    <a:pt x="14908" y="4872"/>
                  </a:lnTo>
                  <a:lnTo>
                    <a:pt x="13683" y="5815"/>
                  </a:lnTo>
                  <a:lnTo>
                    <a:pt x="14329" y="7442"/>
                  </a:lnTo>
                  <a:lnTo>
                    <a:pt x="15212" y="6281"/>
                  </a:lnTo>
                  <a:lnTo>
                    <a:pt x="16851" y="5841"/>
                  </a:lnTo>
                  <a:lnTo>
                    <a:pt x="17611" y="4248"/>
                  </a:lnTo>
                  <a:lnTo>
                    <a:pt x="17378" y="2526"/>
                  </a:lnTo>
                  <a:lnTo>
                    <a:pt x="17663" y="702"/>
                  </a:lnTo>
                  <a:lnTo>
                    <a:pt x="19396" y="2303"/>
                  </a:lnTo>
                  <a:lnTo>
                    <a:pt x="20080" y="4570"/>
                  </a:lnTo>
                  <a:lnTo>
                    <a:pt x="19544" y="6989"/>
                  </a:lnTo>
                  <a:lnTo>
                    <a:pt x="20076" y="8151"/>
                  </a:lnTo>
                  <a:lnTo>
                    <a:pt x="21600" y="10430"/>
                  </a:lnTo>
                  <a:lnTo>
                    <a:pt x="21462" y="12432"/>
                  </a:lnTo>
                  <a:lnTo>
                    <a:pt x="20736" y="14363"/>
                  </a:lnTo>
                  <a:lnTo>
                    <a:pt x="20361" y="16721"/>
                  </a:lnTo>
                  <a:lnTo>
                    <a:pt x="20304" y="19196"/>
                  </a:lnTo>
                  <a:lnTo>
                    <a:pt x="19197" y="20438"/>
                  </a:lnTo>
                  <a:lnTo>
                    <a:pt x="17027" y="21600"/>
                  </a:lnTo>
                  <a:lnTo>
                    <a:pt x="15407" y="21362"/>
                  </a:lnTo>
                  <a:lnTo>
                    <a:pt x="13142" y="20631"/>
                  </a:lnTo>
                  <a:lnTo>
                    <a:pt x="11223" y="19279"/>
                  </a:lnTo>
                  <a:lnTo>
                    <a:pt x="9618" y="19885"/>
                  </a:lnTo>
                  <a:lnTo>
                    <a:pt x="8197" y="20260"/>
                  </a:lnTo>
                  <a:lnTo>
                    <a:pt x="7846" y="18159"/>
                  </a:lnTo>
                  <a:lnTo>
                    <a:pt x="7979" y="16997"/>
                  </a:lnTo>
                  <a:lnTo>
                    <a:pt x="6692" y="15740"/>
                  </a:lnTo>
                  <a:lnTo>
                    <a:pt x="5643" y="16732"/>
                  </a:lnTo>
                  <a:lnTo>
                    <a:pt x="3862" y="16346"/>
                  </a:lnTo>
                  <a:lnTo>
                    <a:pt x="3672" y="14472"/>
                  </a:lnTo>
                  <a:lnTo>
                    <a:pt x="2347" y="14075"/>
                  </a:lnTo>
                  <a:lnTo>
                    <a:pt x="1957" y="12803"/>
                  </a:lnTo>
                  <a:lnTo>
                    <a:pt x="2204" y="11225"/>
                  </a:lnTo>
                  <a:lnTo>
                    <a:pt x="1586" y="9979"/>
                  </a:lnTo>
                  <a:lnTo>
                    <a:pt x="1401" y="8329"/>
                  </a:lnTo>
                  <a:lnTo>
                    <a:pt x="1762" y="7231"/>
                  </a:lnTo>
                  <a:lnTo>
                    <a:pt x="430" y="5789"/>
                  </a:lnTo>
                  <a:lnTo>
                    <a:pt x="0" y="4411"/>
                  </a:lnTo>
                  <a:lnTo>
                    <a:pt x="1245" y="3018"/>
                  </a:lnTo>
                  <a:lnTo>
                    <a:pt x="2725" y="3257"/>
                  </a:lnTo>
                  <a:lnTo>
                    <a:pt x="4394" y="3363"/>
                  </a:lnTo>
                  <a:lnTo>
                    <a:pt x="6292" y="2770"/>
                  </a:lnTo>
                  <a:lnTo>
                    <a:pt x="7475" y="908"/>
                  </a:lnTo>
                  <a:lnTo>
                    <a:pt x="9485"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10" name="AutoShape 77">
              <a:extLst>
                <a:ext uri="{FF2B5EF4-FFF2-40B4-BE49-F238E27FC236}">
                  <a16:creationId xmlns:a16="http://schemas.microsoft.com/office/drawing/2014/main" id="{3777004E-C811-4836-A78C-915E49ABA66D}"/>
                </a:ext>
              </a:extLst>
            </p:cNvPr>
            <p:cNvSpPr>
              <a:spLocks/>
            </p:cNvSpPr>
            <p:nvPr/>
          </p:nvSpPr>
          <p:spPr bwMode="auto">
            <a:xfrm>
              <a:off x="1588221" y="9866689"/>
              <a:ext cx="81460" cy="16368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41" y="946"/>
                  </a:moveTo>
                  <a:lnTo>
                    <a:pt x="7808" y="461"/>
                  </a:lnTo>
                  <a:lnTo>
                    <a:pt x="13607" y="0"/>
                  </a:lnTo>
                  <a:lnTo>
                    <a:pt x="13144" y="4123"/>
                  </a:lnTo>
                  <a:lnTo>
                    <a:pt x="14311" y="7931"/>
                  </a:lnTo>
                  <a:lnTo>
                    <a:pt x="19868" y="10754"/>
                  </a:lnTo>
                  <a:lnTo>
                    <a:pt x="21600" y="14246"/>
                  </a:lnTo>
                  <a:lnTo>
                    <a:pt x="16546" y="16123"/>
                  </a:lnTo>
                  <a:lnTo>
                    <a:pt x="11271" y="21176"/>
                  </a:lnTo>
                  <a:lnTo>
                    <a:pt x="4553" y="21600"/>
                  </a:lnTo>
                  <a:lnTo>
                    <a:pt x="0" y="19064"/>
                  </a:lnTo>
                  <a:lnTo>
                    <a:pt x="2537" y="15193"/>
                  </a:lnTo>
                  <a:lnTo>
                    <a:pt x="8277" y="13741"/>
                  </a:lnTo>
                  <a:lnTo>
                    <a:pt x="9727" y="11413"/>
                  </a:lnTo>
                  <a:lnTo>
                    <a:pt x="7515" y="8467"/>
                  </a:lnTo>
                  <a:lnTo>
                    <a:pt x="405" y="3802"/>
                  </a:lnTo>
                  <a:lnTo>
                    <a:pt x="1041" y="946"/>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11" name="AutoShape 78">
              <a:extLst>
                <a:ext uri="{FF2B5EF4-FFF2-40B4-BE49-F238E27FC236}">
                  <a16:creationId xmlns:a16="http://schemas.microsoft.com/office/drawing/2014/main" id="{70741F17-93D3-4C2E-838B-89B565127A5C}"/>
                </a:ext>
              </a:extLst>
            </p:cNvPr>
            <p:cNvSpPr>
              <a:spLocks/>
            </p:cNvSpPr>
            <p:nvPr/>
          </p:nvSpPr>
          <p:spPr bwMode="auto">
            <a:xfrm>
              <a:off x="1320687" y="10492192"/>
              <a:ext cx="136593" cy="16251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071" y="0"/>
                  </a:moveTo>
                  <a:lnTo>
                    <a:pt x="0" y="2190"/>
                  </a:lnTo>
                  <a:lnTo>
                    <a:pt x="300" y="5316"/>
                  </a:lnTo>
                  <a:lnTo>
                    <a:pt x="5941" y="6942"/>
                  </a:lnTo>
                  <a:lnTo>
                    <a:pt x="10432" y="8496"/>
                  </a:lnTo>
                  <a:lnTo>
                    <a:pt x="11430" y="11213"/>
                  </a:lnTo>
                  <a:lnTo>
                    <a:pt x="8775" y="14667"/>
                  </a:lnTo>
                  <a:lnTo>
                    <a:pt x="11718" y="18492"/>
                  </a:lnTo>
                  <a:lnTo>
                    <a:pt x="17301" y="21600"/>
                  </a:lnTo>
                  <a:lnTo>
                    <a:pt x="21324" y="17847"/>
                  </a:lnTo>
                  <a:lnTo>
                    <a:pt x="21600" y="13394"/>
                  </a:lnTo>
                  <a:lnTo>
                    <a:pt x="17505" y="10532"/>
                  </a:lnTo>
                  <a:lnTo>
                    <a:pt x="14011" y="7460"/>
                  </a:lnTo>
                  <a:lnTo>
                    <a:pt x="13033" y="3486"/>
                  </a:lnTo>
                  <a:lnTo>
                    <a:pt x="8613" y="1088"/>
                  </a:lnTo>
                  <a:lnTo>
                    <a:pt x="3071"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12" name="AutoShape 79">
              <a:extLst>
                <a:ext uri="{FF2B5EF4-FFF2-40B4-BE49-F238E27FC236}">
                  <a16:creationId xmlns:a16="http://schemas.microsoft.com/office/drawing/2014/main" id="{E605809B-5A07-4B43-BF1D-202C0B0E445D}"/>
                </a:ext>
              </a:extLst>
            </p:cNvPr>
            <p:cNvSpPr>
              <a:spLocks/>
            </p:cNvSpPr>
            <p:nvPr/>
          </p:nvSpPr>
          <p:spPr bwMode="auto">
            <a:xfrm>
              <a:off x="1635672" y="10439269"/>
              <a:ext cx="125658" cy="26239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677" y="1320"/>
                  </a:moveTo>
                  <a:lnTo>
                    <a:pt x="19224" y="0"/>
                  </a:lnTo>
                  <a:lnTo>
                    <a:pt x="21600" y="1457"/>
                  </a:lnTo>
                  <a:lnTo>
                    <a:pt x="18428" y="5982"/>
                  </a:lnTo>
                  <a:lnTo>
                    <a:pt x="15165" y="8076"/>
                  </a:lnTo>
                  <a:lnTo>
                    <a:pt x="12214" y="10496"/>
                  </a:lnTo>
                  <a:lnTo>
                    <a:pt x="9643" y="14160"/>
                  </a:lnTo>
                  <a:lnTo>
                    <a:pt x="8129" y="16681"/>
                  </a:lnTo>
                  <a:lnTo>
                    <a:pt x="6315" y="20024"/>
                  </a:lnTo>
                  <a:lnTo>
                    <a:pt x="1966" y="21600"/>
                  </a:lnTo>
                  <a:lnTo>
                    <a:pt x="0" y="18504"/>
                  </a:lnTo>
                  <a:lnTo>
                    <a:pt x="3643" y="15657"/>
                  </a:lnTo>
                  <a:lnTo>
                    <a:pt x="5081" y="12155"/>
                  </a:lnTo>
                  <a:lnTo>
                    <a:pt x="13005" y="3899"/>
                  </a:lnTo>
                  <a:lnTo>
                    <a:pt x="13677" y="132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13" name="AutoShape 80">
              <a:extLst>
                <a:ext uri="{FF2B5EF4-FFF2-40B4-BE49-F238E27FC236}">
                  <a16:creationId xmlns:a16="http://schemas.microsoft.com/office/drawing/2014/main" id="{2EB0A5B6-B803-4D76-9C13-F3D4E43C9A5E}"/>
                </a:ext>
              </a:extLst>
            </p:cNvPr>
            <p:cNvSpPr>
              <a:spLocks/>
            </p:cNvSpPr>
            <p:nvPr/>
          </p:nvSpPr>
          <p:spPr bwMode="auto">
            <a:xfrm>
              <a:off x="1486980" y="10566485"/>
              <a:ext cx="105576" cy="10192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718" y="7257"/>
                  </a:moveTo>
                  <a:lnTo>
                    <a:pt x="20248" y="12125"/>
                  </a:lnTo>
                  <a:lnTo>
                    <a:pt x="21600" y="18181"/>
                  </a:lnTo>
                  <a:lnTo>
                    <a:pt x="15060" y="21600"/>
                  </a:lnTo>
                  <a:lnTo>
                    <a:pt x="10974" y="19166"/>
                  </a:lnTo>
                  <a:lnTo>
                    <a:pt x="8473" y="13892"/>
                  </a:lnTo>
                  <a:lnTo>
                    <a:pt x="5179" y="8778"/>
                  </a:lnTo>
                  <a:lnTo>
                    <a:pt x="580" y="5923"/>
                  </a:lnTo>
                  <a:lnTo>
                    <a:pt x="0" y="1368"/>
                  </a:lnTo>
                  <a:lnTo>
                    <a:pt x="4808" y="0"/>
                  </a:lnTo>
                  <a:lnTo>
                    <a:pt x="8023" y="2478"/>
                  </a:lnTo>
                  <a:lnTo>
                    <a:pt x="14718" y="7257"/>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14" name="AutoShape 81">
              <a:extLst>
                <a:ext uri="{FF2B5EF4-FFF2-40B4-BE49-F238E27FC236}">
                  <a16:creationId xmlns:a16="http://schemas.microsoft.com/office/drawing/2014/main" id="{029AF875-7B33-4011-8F7F-F3659D461905}"/>
                </a:ext>
              </a:extLst>
            </p:cNvPr>
            <p:cNvSpPr>
              <a:spLocks/>
            </p:cNvSpPr>
            <p:nvPr/>
          </p:nvSpPr>
          <p:spPr bwMode="auto">
            <a:xfrm>
              <a:off x="1592515" y="10538866"/>
              <a:ext cx="51003" cy="5938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22" y="10882"/>
                  </a:moveTo>
                  <a:lnTo>
                    <a:pt x="15880" y="18243"/>
                  </a:lnTo>
                  <a:lnTo>
                    <a:pt x="9031" y="21600"/>
                  </a:lnTo>
                  <a:lnTo>
                    <a:pt x="2467" y="15408"/>
                  </a:lnTo>
                  <a:lnTo>
                    <a:pt x="0" y="5249"/>
                  </a:lnTo>
                  <a:lnTo>
                    <a:pt x="8640" y="0"/>
                  </a:lnTo>
                  <a:lnTo>
                    <a:pt x="21600" y="598"/>
                  </a:lnTo>
                  <a:lnTo>
                    <a:pt x="20222" y="10882"/>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15" name="AutoShape 82">
              <a:extLst>
                <a:ext uri="{FF2B5EF4-FFF2-40B4-BE49-F238E27FC236}">
                  <a16:creationId xmlns:a16="http://schemas.microsoft.com/office/drawing/2014/main" id="{18861387-A80D-4C49-9A4E-B24EF7F9A524}"/>
                </a:ext>
              </a:extLst>
            </p:cNvPr>
            <p:cNvSpPr>
              <a:spLocks/>
            </p:cNvSpPr>
            <p:nvPr/>
          </p:nvSpPr>
          <p:spPr bwMode="auto">
            <a:xfrm>
              <a:off x="1525133" y="10513493"/>
              <a:ext cx="31802" cy="2933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514" y="0"/>
                  </a:moveTo>
                  <a:lnTo>
                    <a:pt x="21600" y="18119"/>
                  </a:lnTo>
                  <a:lnTo>
                    <a:pt x="2630" y="21600"/>
                  </a:lnTo>
                  <a:lnTo>
                    <a:pt x="0" y="4787"/>
                  </a:lnTo>
                  <a:lnTo>
                    <a:pt x="15514"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16" name="AutoShape 83">
              <a:extLst>
                <a:ext uri="{FF2B5EF4-FFF2-40B4-BE49-F238E27FC236}">
                  <a16:creationId xmlns:a16="http://schemas.microsoft.com/office/drawing/2014/main" id="{14FE3235-8C2C-4001-98CF-78873477493E}"/>
                </a:ext>
              </a:extLst>
            </p:cNvPr>
            <p:cNvSpPr>
              <a:spLocks/>
            </p:cNvSpPr>
            <p:nvPr/>
          </p:nvSpPr>
          <p:spPr bwMode="auto">
            <a:xfrm>
              <a:off x="1722041" y="9791961"/>
              <a:ext cx="598022" cy="78483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549" y="4250"/>
                  </a:moveTo>
                  <a:lnTo>
                    <a:pt x="19647" y="3729"/>
                  </a:lnTo>
                  <a:lnTo>
                    <a:pt x="20094" y="2713"/>
                  </a:lnTo>
                  <a:lnTo>
                    <a:pt x="20355" y="1945"/>
                  </a:lnTo>
                  <a:lnTo>
                    <a:pt x="19858" y="1014"/>
                  </a:lnTo>
                  <a:lnTo>
                    <a:pt x="18687" y="715"/>
                  </a:lnTo>
                  <a:lnTo>
                    <a:pt x="17565" y="78"/>
                  </a:lnTo>
                  <a:lnTo>
                    <a:pt x="15964" y="0"/>
                  </a:lnTo>
                  <a:lnTo>
                    <a:pt x="14390" y="831"/>
                  </a:lnTo>
                  <a:lnTo>
                    <a:pt x="13375" y="1739"/>
                  </a:lnTo>
                  <a:lnTo>
                    <a:pt x="11990" y="2573"/>
                  </a:lnTo>
                  <a:cubicBezTo>
                    <a:pt x="12203" y="2778"/>
                    <a:pt x="12449" y="2963"/>
                    <a:pt x="12722" y="3122"/>
                  </a:cubicBezTo>
                  <a:cubicBezTo>
                    <a:pt x="12990" y="3280"/>
                    <a:pt x="13282" y="3412"/>
                    <a:pt x="13591" y="3516"/>
                  </a:cubicBezTo>
                  <a:lnTo>
                    <a:pt x="14291" y="3732"/>
                  </a:lnTo>
                  <a:lnTo>
                    <a:pt x="14856" y="4327"/>
                  </a:lnTo>
                  <a:lnTo>
                    <a:pt x="14398" y="4848"/>
                  </a:lnTo>
                  <a:lnTo>
                    <a:pt x="13355" y="4210"/>
                  </a:lnTo>
                  <a:lnTo>
                    <a:pt x="12450" y="3756"/>
                  </a:lnTo>
                  <a:lnTo>
                    <a:pt x="11630" y="4193"/>
                  </a:lnTo>
                  <a:lnTo>
                    <a:pt x="11979" y="5173"/>
                  </a:lnTo>
                  <a:lnTo>
                    <a:pt x="11345" y="5698"/>
                  </a:lnTo>
                  <a:lnTo>
                    <a:pt x="11293" y="6857"/>
                  </a:lnTo>
                  <a:lnTo>
                    <a:pt x="12121" y="7362"/>
                  </a:lnTo>
                  <a:lnTo>
                    <a:pt x="12467" y="8058"/>
                  </a:lnTo>
                  <a:cubicBezTo>
                    <a:pt x="12122" y="8351"/>
                    <a:pt x="11553" y="8418"/>
                    <a:pt x="11109" y="8216"/>
                  </a:cubicBezTo>
                  <a:cubicBezTo>
                    <a:pt x="10798" y="8075"/>
                    <a:pt x="10606" y="7820"/>
                    <a:pt x="10602" y="7544"/>
                  </a:cubicBezTo>
                  <a:lnTo>
                    <a:pt x="9979" y="6957"/>
                  </a:lnTo>
                  <a:lnTo>
                    <a:pt x="8967" y="6502"/>
                  </a:lnTo>
                  <a:lnTo>
                    <a:pt x="9762" y="5066"/>
                  </a:lnTo>
                  <a:lnTo>
                    <a:pt x="10402" y="4105"/>
                  </a:lnTo>
                  <a:lnTo>
                    <a:pt x="11032" y="3589"/>
                  </a:lnTo>
                  <a:lnTo>
                    <a:pt x="10152" y="2565"/>
                  </a:lnTo>
                  <a:lnTo>
                    <a:pt x="9121" y="3173"/>
                  </a:lnTo>
                  <a:lnTo>
                    <a:pt x="8235" y="3186"/>
                  </a:lnTo>
                  <a:lnTo>
                    <a:pt x="7247" y="3226"/>
                  </a:lnTo>
                  <a:lnTo>
                    <a:pt x="6202" y="2662"/>
                  </a:lnTo>
                  <a:lnTo>
                    <a:pt x="4661" y="2259"/>
                  </a:lnTo>
                  <a:lnTo>
                    <a:pt x="4376" y="2718"/>
                  </a:lnTo>
                  <a:lnTo>
                    <a:pt x="5064" y="3699"/>
                  </a:lnTo>
                  <a:lnTo>
                    <a:pt x="6496" y="3914"/>
                  </a:lnTo>
                  <a:lnTo>
                    <a:pt x="7470" y="4193"/>
                  </a:lnTo>
                  <a:lnTo>
                    <a:pt x="7914" y="4894"/>
                  </a:lnTo>
                  <a:lnTo>
                    <a:pt x="6973" y="5459"/>
                  </a:lnTo>
                  <a:lnTo>
                    <a:pt x="5895" y="5521"/>
                  </a:lnTo>
                  <a:lnTo>
                    <a:pt x="5344" y="6080"/>
                  </a:lnTo>
                  <a:lnTo>
                    <a:pt x="4384" y="6891"/>
                  </a:lnTo>
                  <a:lnTo>
                    <a:pt x="3306" y="7596"/>
                  </a:lnTo>
                  <a:lnTo>
                    <a:pt x="2371" y="7196"/>
                  </a:lnTo>
                  <a:lnTo>
                    <a:pt x="1067" y="7124"/>
                  </a:lnTo>
                  <a:lnTo>
                    <a:pt x="0" y="7525"/>
                  </a:lnTo>
                  <a:lnTo>
                    <a:pt x="655" y="8152"/>
                  </a:lnTo>
                  <a:lnTo>
                    <a:pt x="2625" y="8297"/>
                  </a:lnTo>
                  <a:lnTo>
                    <a:pt x="1478" y="8810"/>
                  </a:lnTo>
                  <a:lnTo>
                    <a:pt x="227" y="9205"/>
                  </a:lnTo>
                  <a:lnTo>
                    <a:pt x="1156" y="9604"/>
                  </a:lnTo>
                  <a:lnTo>
                    <a:pt x="2397" y="9998"/>
                  </a:lnTo>
                  <a:lnTo>
                    <a:pt x="2911" y="10963"/>
                  </a:lnTo>
                  <a:lnTo>
                    <a:pt x="2623" y="11646"/>
                  </a:lnTo>
                  <a:lnTo>
                    <a:pt x="2892" y="12133"/>
                  </a:lnTo>
                  <a:lnTo>
                    <a:pt x="4211" y="12504"/>
                  </a:lnTo>
                  <a:lnTo>
                    <a:pt x="3663" y="13151"/>
                  </a:lnTo>
                  <a:lnTo>
                    <a:pt x="3064" y="14214"/>
                  </a:lnTo>
                  <a:lnTo>
                    <a:pt x="3784" y="15215"/>
                  </a:lnTo>
                  <a:lnTo>
                    <a:pt x="4316" y="16098"/>
                  </a:lnTo>
                  <a:lnTo>
                    <a:pt x="4804" y="17043"/>
                  </a:lnTo>
                  <a:lnTo>
                    <a:pt x="5638" y="17603"/>
                  </a:lnTo>
                  <a:lnTo>
                    <a:pt x="6636" y="16967"/>
                  </a:lnTo>
                  <a:lnTo>
                    <a:pt x="7472" y="16988"/>
                  </a:lnTo>
                  <a:lnTo>
                    <a:pt x="8478" y="17541"/>
                  </a:lnTo>
                  <a:lnTo>
                    <a:pt x="9812" y="17351"/>
                  </a:lnTo>
                  <a:lnTo>
                    <a:pt x="10871" y="17895"/>
                  </a:lnTo>
                  <a:lnTo>
                    <a:pt x="10948" y="18841"/>
                  </a:lnTo>
                  <a:lnTo>
                    <a:pt x="10281" y="19748"/>
                  </a:lnTo>
                  <a:lnTo>
                    <a:pt x="10062" y="20315"/>
                  </a:lnTo>
                  <a:lnTo>
                    <a:pt x="11002" y="20836"/>
                  </a:lnTo>
                  <a:lnTo>
                    <a:pt x="12379" y="21408"/>
                  </a:lnTo>
                  <a:lnTo>
                    <a:pt x="13777" y="21600"/>
                  </a:lnTo>
                  <a:lnTo>
                    <a:pt x="15179" y="20461"/>
                  </a:lnTo>
                  <a:lnTo>
                    <a:pt x="15848" y="19581"/>
                  </a:lnTo>
                  <a:lnTo>
                    <a:pt x="15160" y="18678"/>
                  </a:lnTo>
                  <a:lnTo>
                    <a:pt x="13813" y="18531"/>
                  </a:lnTo>
                  <a:lnTo>
                    <a:pt x="13275" y="17739"/>
                  </a:lnTo>
                  <a:lnTo>
                    <a:pt x="14263" y="16900"/>
                  </a:lnTo>
                  <a:lnTo>
                    <a:pt x="15922" y="16956"/>
                  </a:lnTo>
                  <a:lnTo>
                    <a:pt x="17307" y="16506"/>
                  </a:lnTo>
                  <a:lnTo>
                    <a:pt x="18226" y="16072"/>
                  </a:lnTo>
                  <a:lnTo>
                    <a:pt x="18970" y="15652"/>
                  </a:lnTo>
                  <a:lnTo>
                    <a:pt x="18487" y="14995"/>
                  </a:lnTo>
                  <a:lnTo>
                    <a:pt x="17900" y="14356"/>
                  </a:lnTo>
                  <a:lnTo>
                    <a:pt x="17623" y="13625"/>
                  </a:lnTo>
                  <a:lnTo>
                    <a:pt x="17368" y="12732"/>
                  </a:lnTo>
                  <a:lnTo>
                    <a:pt x="16153" y="12775"/>
                  </a:lnTo>
                  <a:lnTo>
                    <a:pt x="15464" y="12270"/>
                  </a:lnTo>
                  <a:lnTo>
                    <a:pt x="16060" y="11644"/>
                  </a:lnTo>
                  <a:lnTo>
                    <a:pt x="16623" y="10955"/>
                  </a:lnTo>
                  <a:lnTo>
                    <a:pt x="17578" y="9947"/>
                  </a:lnTo>
                  <a:lnTo>
                    <a:pt x="19000" y="9730"/>
                  </a:lnTo>
                  <a:lnTo>
                    <a:pt x="20261" y="9700"/>
                  </a:lnTo>
                  <a:lnTo>
                    <a:pt x="21496" y="9390"/>
                  </a:lnTo>
                  <a:lnTo>
                    <a:pt x="21600" y="8502"/>
                  </a:lnTo>
                  <a:lnTo>
                    <a:pt x="20799" y="7100"/>
                  </a:lnTo>
                  <a:lnTo>
                    <a:pt x="19683" y="5130"/>
                  </a:lnTo>
                  <a:lnTo>
                    <a:pt x="19549" y="425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17" name="AutoShape 84">
              <a:extLst>
                <a:ext uri="{FF2B5EF4-FFF2-40B4-BE49-F238E27FC236}">
                  <a16:creationId xmlns:a16="http://schemas.microsoft.com/office/drawing/2014/main" id="{52056B3C-436D-4E4B-9F14-0BA13C7150D6}"/>
                </a:ext>
              </a:extLst>
            </p:cNvPr>
            <p:cNvSpPr>
              <a:spLocks/>
            </p:cNvSpPr>
            <p:nvPr/>
          </p:nvSpPr>
          <p:spPr bwMode="auto">
            <a:xfrm>
              <a:off x="1912863" y="9394824"/>
              <a:ext cx="86207" cy="4498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4893"/>
                  </a:moveTo>
                  <a:lnTo>
                    <a:pt x="18478" y="21600"/>
                  </a:lnTo>
                  <a:lnTo>
                    <a:pt x="10583" y="19926"/>
                  </a:lnTo>
                  <a:lnTo>
                    <a:pt x="941" y="13394"/>
                  </a:lnTo>
                  <a:lnTo>
                    <a:pt x="0" y="495"/>
                  </a:lnTo>
                  <a:lnTo>
                    <a:pt x="5980" y="0"/>
                  </a:lnTo>
                  <a:lnTo>
                    <a:pt x="14751" y="1084"/>
                  </a:lnTo>
                  <a:lnTo>
                    <a:pt x="21600" y="489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18" name="AutoShape 85">
              <a:extLst>
                <a:ext uri="{FF2B5EF4-FFF2-40B4-BE49-F238E27FC236}">
                  <a16:creationId xmlns:a16="http://schemas.microsoft.com/office/drawing/2014/main" id="{033A3A47-5FC0-4F49-90EB-9A71B41945E0}"/>
                </a:ext>
              </a:extLst>
            </p:cNvPr>
            <p:cNvSpPr>
              <a:spLocks/>
            </p:cNvSpPr>
            <p:nvPr/>
          </p:nvSpPr>
          <p:spPr bwMode="auto">
            <a:xfrm>
              <a:off x="1742976" y="10587042"/>
              <a:ext cx="299587" cy="24803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602" y="7256"/>
                  </a:moveTo>
                  <a:lnTo>
                    <a:pt x="21359" y="9531"/>
                  </a:lnTo>
                  <a:lnTo>
                    <a:pt x="21600" y="12050"/>
                  </a:lnTo>
                  <a:lnTo>
                    <a:pt x="21293" y="15241"/>
                  </a:lnTo>
                  <a:lnTo>
                    <a:pt x="19115" y="18540"/>
                  </a:lnTo>
                  <a:lnTo>
                    <a:pt x="16623" y="17408"/>
                  </a:lnTo>
                  <a:lnTo>
                    <a:pt x="15085" y="18629"/>
                  </a:lnTo>
                  <a:lnTo>
                    <a:pt x="14504" y="21040"/>
                  </a:lnTo>
                  <a:lnTo>
                    <a:pt x="12720" y="21600"/>
                  </a:lnTo>
                  <a:lnTo>
                    <a:pt x="10809" y="19188"/>
                  </a:lnTo>
                  <a:lnTo>
                    <a:pt x="8892" y="15967"/>
                  </a:lnTo>
                  <a:lnTo>
                    <a:pt x="6987" y="14770"/>
                  </a:lnTo>
                  <a:lnTo>
                    <a:pt x="3270" y="15187"/>
                  </a:lnTo>
                  <a:lnTo>
                    <a:pt x="2082" y="12936"/>
                  </a:lnTo>
                  <a:lnTo>
                    <a:pt x="404" y="11418"/>
                  </a:lnTo>
                  <a:lnTo>
                    <a:pt x="0" y="8930"/>
                  </a:lnTo>
                  <a:lnTo>
                    <a:pt x="1764" y="8656"/>
                  </a:lnTo>
                  <a:lnTo>
                    <a:pt x="4371" y="9495"/>
                  </a:lnTo>
                  <a:lnTo>
                    <a:pt x="4729" y="6173"/>
                  </a:lnTo>
                  <a:lnTo>
                    <a:pt x="2784" y="4273"/>
                  </a:lnTo>
                  <a:lnTo>
                    <a:pt x="3047" y="2207"/>
                  </a:lnTo>
                  <a:lnTo>
                    <a:pt x="5127" y="140"/>
                  </a:lnTo>
                  <a:lnTo>
                    <a:pt x="7386" y="0"/>
                  </a:lnTo>
                  <a:lnTo>
                    <a:pt x="9186" y="1749"/>
                  </a:lnTo>
                  <a:lnTo>
                    <a:pt x="10390" y="4649"/>
                  </a:lnTo>
                  <a:lnTo>
                    <a:pt x="12418" y="4327"/>
                  </a:lnTo>
                  <a:lnTo>
                    <a:pt x="13637" y="6953"/>
                  </a:lnTo>
                  <a:lnTo>
                    <a:pt x="15157" y="7018"/>
                  </a:lnTo>
                  <a:lnTo>
                    <a:pt x="16006" y="4295"/>
                  </a:lnTo>
                  <a:lnTo>
                    <a:pt x="18075" y="4295"/>
                  </a:lnTo>
                  <a:lnTo>
                    <a:pt x="19602" y="7256"/>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19" name="AutoShape 86">
              <a:extLst>
                <a:ext uri="{FF2B5EF4-FFF2-40B4-BE49-F238E27FC236}">
                  <a16:creationId xmlns:a16="http://schemas.microsoft.com/office/drawing/2014/main" id="{C6A57AFF-E0F0-46BE-B6C7-FFE206036CE0}"/>
                </a:ext>
              </a:extLst>
            </p:cNvPr>
            <p:cNvSpPr>
              <a:spLocks/>
            </p:cNvSpPr>
            <p:nvPr/>
          </p:nvSpPr>
          <p:spPr bwMode="auto">
            <a:xfrm>
              <a:off x="1989470" y="10585219"/>
              <a:ext cx="164430" cy="24317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78"/>
                  </a:moveTo>
                  <a:lnTo>
                    <a:pt x="369" y="2032"/>
                  </a:lnTo>
                  <a:lnTo>
                    <a:pt x="3391" y="3296"/>
                  </a:lnTo>
                  <a:lnTo>
                    <a:pt x="4503" y="4620"/>
                  </a:lnTo>
                  <a:lnTo>
                    <a:pt x="6178" y="6490"/>
                  </a:lnTo>
                  <a:lnTo>
                    <a:pt x="7764" y="8324"/>
                  </a:lnTo>
                  <a:lnTo>
                    <a:pt x="9719" y="10511"/>
                  </a:lnTo>
                  <a:lnTo>
                    <a:pt x="9679" y="13395"/>
                  </a:lnTo>
                  <a:lnTo>
                    <a:pt x="9789" y="16687"/>
                  </a:lnTo>
                  <a:lnTo>
                    <a:pt x="9001" y="18764"/>
                  </a:lnTo>
                  <a:lnTo>
                    <a:pt x="11206" y="21600"/>
                  </a:lnTo>
                  <a:lnTo>
                    <a:pt x="13879" y="20325"/>
                  </a:lnTo>
                  <a:lnTo>
                    <a:pt x="14218" y="18466"/>
                  </a:lnTo>
                  <a:lnTo>
                    <a:pt x="13849" y="16268"/>
                  </a:lnTo>
                  <a:lnTo>
                    <a:pt x="14547" y="12994"/>
                  </a:lnTo>
                  <a:lnTo>
                    <a:pt x="16702" y="11209"/>
                  </a:lnTo>
                  <a:lnTo>
                    <a:pt x="20224" y="9758"/>
                  </a:lnTo>
                  <a:lnTo>
                    <a:pt x="21600" y="7316"/>
                  </a:lnTo>
                  <a:lnTo>
                    <a:pt x="19625" y="5179"/>
                  </a:lnTo>
                  <a:lnTo>
                    <a:pt x="15905" y="4748"/>
                  </a:lnTo>
                  <a:lnTo>
                    <a:pt x="15146" y="2591"/>
                  </a:lnTo>
                  <a:lnTo>
                    <a:pt x="11735" y="2387"/>
                  </a:lnTo>
                  <a:lnTo>
                    <a:pt x="4693" y="0"/>
                  </a:lnTo>
                  <a:lnTo>
                    <a:pt x="0" y="278"/>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20" name="AutoShape 87">
              <a:extLst>
                <a:ext uri="{FF2B5EF4-FFF2-40B4-BE49-F238E27FC236}">
                  <a16:creationId xmlns:a16="http://schemas.microsoft.com/office/drawing/2014/main" id="{F49B956F-C3E0-4E67-92E1-25393524F4C7}"/>
                </a:ext>
              </a:extLst>
            </p:cNvPr>
            <p:cNvSpPr>
              <a:spLocks/>
            </p:cNvSpPr>
            <p:nvPr/>
          </p:nvSpPr>
          <p:spPr bwMode="auto">
            <a:xfrm>
              <a:off x="2132547" y="10530531"/>
              <a:ext cx="136403" cy="10033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049" y="0"/>
                  </a:moveTo>
                  <a:lnTo>
                    <a:pt x="11237" y="361"/>
                  </a:lnTo>
                  <a:lnTo>
                    <a:pt x="8555" y="3806"/>
                  </a:lnTo>
                  <a:lnTo>
                    <a:pt x="5620" y="10178"/>
                  </a:lnTo>
                  <a:lnTo>
                    <a:pt x="0" y="12915"/>
                  </a:lnTo>
                  <a:lnTo>
                    <a:pt x="1037" y="19643"/>
                  </a:lnTo>
                  <a:lnTo>
                    <a:pt x="6184" y="21600"/>
                  </a:lnTo>
                  <a:lnTo>
                    <a:pt x="7228" y="15727"/>
                  </a:lnTo>
                  <a:lnTo>
                    <a:pt x="10675" y="13299"/>
                  </a:lnTo>
                  <a:lnTo>
                    <a:pt x="15988" y="12960"/>
                  </a:lnTo>
                  <a:lnTo>
                    <a:pt x="21146" y="10619"/>
                  </a:lnTo>
                  <a:lnTo>
                    <a:pt x="21600" y="4474"/>
                  </a:lnTo>
                  <a:lnTo>
                    <a:pt x="18498" y="2545"/>
                  </a:lnTo>
                  <a:lnTo>
                    <a:pt x="15049"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21" name="AutoShape 88">
              <a:extLst>
                <a:ext uri="{FF2B5EF4-FFF2-40B4-BE49-F238E27FC236}">
                  <a16:creationId xmlns:a16="http://schemas.microsoft.com/office/drawing/2014/main" id="{33B1889C-2954-4F36-844E-5BB61AE6AA97}"/>
                </a:ext>
              </a:extLst>
            </p:cNvPr>
            <p:cNvSpPr>
              <a:spLocks/>
            </p:cNvSpPr>
            <p:nvPr/>
          </p:nvSpPr>
          <p:spPr bwMode="auto">
            <a:xfrm>
              <a:off x="2273828" y="10146834"/>
              <a:ext cx="56285" cy="7143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13539"/>
                  </a:moveTo>
                  <a:lnTo>
                    <a:pt x="16908" y="21600"/>
                  </a:lnTo>
                  <a:lnTo>
                    <a:pt x="6997" y="20051"/>
                  </a:lnTo>
                  <a:lnTo>
                    <a:pt x="0" y="14489"/>
                  </a:lnTo>
                  <a:lnTo>
                    <a:pt x="7481" y="4093"/>
                  </a:lnTo>
                  <a:lnTo>
                    <a:pt x="20131" y="0"/>
                  </a:lnTo>
                  <a:lnTo>
                    <a:pt x="21600" y="13539"/>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22" name="AutoShape 89">
              <a:extLst>
                <a:ext uri="{FF2B5EF4-FFF2-40B4-BE49-F238E27FC236}">
                  <a16:creationId xmlns:a16="http://schemas.microsoft.com/office/drawing/2014/main" id="{BFBFC238-8CDC-4260-8405-6C877AA983AD}"/>
                </a:ext>
              </a:extLst>
            </p:cNvPr>
            <p:cNvSpPr>
              <a:spLocks/>
            </p:cNvSpPr>
            <p:nvPr/>
          </p:nvSpPr>
          <p:spPr bwMode="auto">
            <a:xfrm>
              <a:off x="1936349" y="10537976"/>
              <a:ext cx="27121" cy="4369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9464"/>
                  </a:moveTo>
                  <a:lnTo>
                    <a:pt x="18395" y="21600"/>
                  </a:lnTo>
                  <a:lnTo>
                    <a:pt x="968" y="17071"/>
                  </a:lnTo>
                  <a:lnTo>
                    <a:pt x="0" y="0"/>
                  </a:lnTo>
                  <a:lnTo>
                    <a:pt x="21600" y="9464"/>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23" name="AutoShape 90">
              <a:extLst>
                <a:ext uri="{FF2B5EF4-FFF2-40B4-BE49-F238E27FC236}">
                  <a16:creationId xmlns:a16="http://schemas.microsoft.com/office/drawing/2014/main" id="{40461E5F-2B43-47CF-A75D-4B01E3353FCA}"/>
                </a:ext>
              </a:extLst>
            </p:cNvPr>
            <p:cNvSpPr>
              <a:spLocks/>
            </p:cNvSpPr>
            <p:nvPr/>
          </p:nvSpPr>
          <p:spPr bwMode="auto">
            <a:xfrm>
              <a:off x="2358934" y="10083244"/>
              <a:ext cx="23928" cy="547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9303"/>
                  </a:moveTo>
                  <a:lnTo>
                    <a:pt x="11866" y="21600"/>
                  </a:lnTo>
                  <a:lnTo>
                    <a:pt x="0" y="11491"/>
                  </a:lnTo>
                  <a:lnTo>
                    <a:pt x="5347" y="0"/>
                  </a:lnTo>
                  <a:lnTo>
                    <a:pt x="21600" y="930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24" name="AutoShape 91">
              <a:extLst>
                <a:ext uri="{FF2B5EF4-FFF2-40B4-BE49-F238E27FC236}">
                  <a16:creationId xmlns:a16="http://schemas.microsoft.com/office/drawing/2014/main" id="{81FB4031-E87B-4312-80F5-5635CBE7C1E2}"/>
                </a:ext>
              </a:extLst>
            </p:cNvPr>
            <p:cNvSpPr>
              <a:spLocks/>
            </p:cNvSpPr>
            <p:nvPr/>
          </p:nvSpPr>
          <p:spPr bwMode="auto">
            <a:xfrm>
              <a:off x="1805740" y="10395494"/>
              <a:ext cx="24555" cy="2844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11109"/>
                  </a:moveTo>
                  <a:lnTo>
                    <a:pt x="2471" y="21600"/>
                  </a:lnTo>
                  <a:lnTo>
                    <a:pt x="0" y="0"/>
                  </a:lnTo>
                  <a:lnTo>
                    <a:pt x="21600" y="11109"/>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25" name="AutoShape 92">
              <a:extLst>
                <a:ext uri="{FF2B5EF4-FFF2-40B4-BE49-F238E27FC236}">
                  <a16:creationId xmlns:a16="http://schemas.microsoft.com/office/drawing/2014/main" id="{7BDEDA56-4B48-4193-8420-430828D5F39D}"/>
                </a:ext>
              </a:extLst>
            </p:cNvPr>
            <p:cNvSpPr>
              <a:spLocks/>
            </p:cNvSpPr>
            <p:nvPr/>
          </p:nvSpPr>
          <p:spPr bwMode="auto">
            <a:xfrm>
              <a:off x="1881900" y="10566215"/>
              <a:ext cx="29746" cy="3379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5253"/>
                  </a:moveTo>
                  <a:lnTo>
                    <a:pt x="18402" y="21600"/>
                  </a:lnTo>
                  <a:lnTo>
                    <a:pt x="2481" y="16475"/>
                  </a:lnTo>
                  <a:lnTo>
                    <a:pt x="0" y="0"/>
                  </a:lnTo>
                  <a:lnTo>
                    <a:pt x="21600" y="525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26" name="AutoShape 93">
              <a:extLst>
                <a:ext uri="{FF2B5EF4-FFF2-40B4-BE49-F238E27FC236}">
                  <a16:creationId xmlns:a16="http://schemas.microsoft.com/office/drawing/2014/main" id="{36E29BF5-015D-428C-9B96-162E91D7B0BB}"/>
                </a:ext>
              </a:extLst>
            </p:cNvPr>
            <p:cNvSpPr>
              <a:spLocks/>
            </p:cNvSpPr>
            <p:nvPr/>
          </p:nvSpPr>
          <p:spPr bwMode="auto">
            <a:xfrm>
              <a:off x="1728546" y="8982278"/>
              <a:ext cx="108467" cy="7443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8443" y="10093"/>
                  </a:moveTo>
                  <a:lnTo>
                    <a:pt x="12845" y="6501"/>
                  </a:lnTo>
                  <a:lnTo>
                    <a:pt x="16489" y="0"/>
                  </a:lnTo>
                  <a:lnTo>
                    <a:pt x="21600" y="2603"/>
                  </a:lnTo>
                  <a:lnTo>
                    <a:pt x="18576" y="7473"/>
                  </a:lnTo>
                  <a:lnTo>
                    <a:pt x="15461" y="12137"/>
                  </a:lnTo>
                  <a:lnTo>
                    <a:pt x="13631" y="20252"/>
                  </a:lnTo>
                  <a:lnTo>
                    <a:pt x="7929" y="21163"/>
                  </a:lnTo>
                  <a:lnTo>
                    <a:pt x="1161" y="21600"/>
                  </a:lnTo>
                  <a:lnTo>
                    <a:pt x="0" y="15745"/>
                  </a:lnTo>
                  <a:cubicBezTo>
                    <a:pt x="708" y="14485"/>
                    <a:pt x="1416" y="13225"/>
                    <a:pt x="2125" y="11965"/>
                  </a:cubicBezTo>
                  <a:cubicBezTo>
                    <a:pt x="2833" y="10705"/>
                    <a:pt x="3541" y="9445"/>
                    <a:pt x="4249" y="8184"/>
                  </a:cubicBezTo>
                  <a:lnTo>
                    <a:pt x="8443" y="1009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27" name="AutoShape 94">
              <a:extLst>
                <a:ext uri="{FF2B5EF4-FFF2-40B4-BE49-F238E27FC236}">
                  <a16:creationId xmlns:a16="http://schemas.microsoft.com/office/drawing/2014/main" id="{79EFE2EC-77EE-4B1C-B1AE-5966FD5656D1}"/>
                </a:ext>
              </a:extLst>
            </p:cNvPr>
            <p:cNvSpPr>
              <a:spLocks/>
            </p:cNvSpPr>
            <p:nvPr/>
          </p:nvSpPr>
          <p:spPr bwMode="auto">
            <a:xfrm>
              <a:off x="1004107" y="9214217"/>
              <a:ext cx="127655" cy="1737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881" y="5834"/>
                  </a:moveTo>
                  <a:lnTo>
                    <a:pt x="13797" y="6981"/>
                  </a:lnTo>
                  <a:lnTo>
                    <a:pt x="13540" y="9251"/>
                  </a:lnTo>
                  <a:lnTo>
                    <a:pt x="15776" y="12140"/>
                  </a:lnTo>
                  <a:lnTo>
                    <a:pt x="13116" y="15387"/>
                  </a:lnTo>
                  <a:lnTo>
                    <a:pt x="11408" y="18430"/>
                  </a:lnTo>
                  <a:lnTo>
                    <a:pt x="7425" y="21286"/>
                  </a:lnTo>
                  <a:lnTo>
                    <a:pt x="1989" y="21600"/>
                  </a:lnTo>
                  <a:lnTo>
                    <a:pt x="0" y="18923"/>
                  </a:lnTo>
                  <a:lnTo>
                    <a:pt x="437" y="14588"/>
                  </a:lnTo>
                  <a:lnTo>
                    <a:pt x="2668" y="12464"/>
                  </a:lnTo>
                  <a:lnTo>
                    <a:pt x="4138" y="10178"/>
                  </a:lnTo>
                  <a:lnTo>
                    <a:pt x="4849" y="7185"/>
                  </a:lnTo>
                  <a:lnTo>
                    <a:pt x="6424" y="4567"/>
                  </a:lnTo>
                  <a:lnTo>
                    <a:pt x="9381" y="2902"/>
                  </a:lnTo>
                  <a:lnTo>
                    <a:pt x="13921" y="1720"/>
                  </a:lnTo>
                  <a:lnTo>
                    <a:pt x="17305" y="0"/>
                  </a:lnTo>
                  <a:lnTo>
                    <a:pt x="21600" y="885"/>
                  </a:lnTo>
                  <a:lnTo>
                    <a:pt x="20945" y="6078"/>
                  </a:lnTo>
                  <a:lnTo>
                    <a:pt x="16881" y="5834"/>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28" name="AutoShape 95">
              <a:extLst>
                <a:ext uri="{FF2B5EF4-FFF2-40B4-BE49-F238E27FC236}">
                  <a16:creationId xmlns:a16="http://schemas.microsoft.com/office/drawing/2014/main" id="{373D49B9-CEBA-499D-8CBB-99F6C7771E1B}"/>
                </a:ext>
              </a:extLst>
            </p:cNvPr>
            <p:cNvSpPr>
              <a:spLocks/>
            </p:cNvSpPr>
            <p:nvPr/>
          </p:nvSpPr>
          <p:spPr bwMode="auto">
            <a:xfrm>
              <a:off x="1121120" y="9278835"/>
              <a:ext cx="49602" cy="3266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921" y="0"/>
                  </a:moveTo>
                  <a:lnTo>
                    <a:pt x="21600" y="11303"/>
                  </a:lnTo>
                  <a:lnTo>
                    <a:pt x="12105" y="21600"/>
                  </a:lnTo>
                  <a:lnTo>
                    <a:pt x="0" y="17619"/>
                  </a:lnTo>
                  <a:lnTo>
                    <a:pt x="14921"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29" name="AutoShape 96">
              <a:extLst>
                <a:ext uri="{FF2B5EF4-FFF2-40B4-BE49-F238E27FC236}">
                  <a16:creationId xmlns:a16="http://schemas.microsoft.com/office/drawing/2014/main" id="{43E6C7C3-D099-4AF5-B330-5590628C7553}"/>
                </a:ext>
              </a:extLst>
            </p:cNvPr>
            <p:cNvSpPr>
              <a:spLocks/>
            </p:cNvSpPr>
            <p:nvPr/>
          </p:nvSpPr>
          <p:spPr bwMode="auto">
            <a:xfrm>
              <a:off x="1932376" y="1494431"/>
              <a:ext cx="4681130" cy="8842867"/>
            </a:xfrm>
            <a:custGeom>
              <a:avLst/>
              <a:gdLst>
                <a:gd name="T0" fmla="*/ 10800 w 21600"/>
                <a:gd name="T1" fmla="*/ 10798 h 21597"/>
                <a:gd name="T2" fmla="*/ 10800 w 21600"/>
                <a:gd name="T3" fmla="*/ 10798 h 21597"/>
                <a:gd name="T4" fmla="*/ 10800 w 21600"/>
                <a:gd name="T5" fmla="*/ 10798 h 21597"/>
                <a:gd name="T6" fmla="*/ 10800 w 21600"/>
                <a:gd name="T7" fmla="*/ 10798 h 21597"/>
              </a:gdLst>
              <a:ahLst/>
              <a:cxnLst>
                <a:cxn ang="0">
                  <a:pos x="T0" y="T1"/>
                </a:cxn>
                <a:cxn ang="0">
                  <a:pos x="T2" y="T3"/>
                </a:cxn>
                <a:cxn ang="0">
                  <a:pos x="T4" y="T5"/>
                </a:cxn>
                <a:cxn ang="0">
                  <a:pos x="T6" y="T7"/>
                </a:cxn>
              </a:cxnLst>
              <a:rect l="0" t="0" r="r" b="b"/>
              <a:pathLst>
                <a:path w="21600" h="21597">
                  <a:moveTo>
                    <a:pt x="138" y="16575"/>
                  </a:moveTo>
                  <a:lnTo>
                    <a:pt x="103" y="16643"/>
                  </a:lnTo>
                  <a:lnTo>
                    <a:pt x="91" y="16703"/>
                  </a:lnTo>
                  <a:lnTo>
                    <a:pt x="140" y="16768"/>
                  </a:lnTo>
                  <a:lnTo>
                    <a:pt x="287" y="16815"/>
                  </a:lnTo>
                  <a:lnTo>
                    <a:pt x="397" y="16854"/>
                  </a:lnTo>
                  <a:lnTo>
                    <a:pt x="500" y="16859"/>
                  </a:lnTo>
                  <a:lnTo>
                    <a:pt x="548" y="16802"/>
                  </a:lnTo>
                  <a:lnTo>
                    <a:pt x="612" y="16743"/>
                  </a:lnTo>
                  <a:lnTo>
                    <a:pt x="756" y="16730"/>
                  </a:lnTo>
                  <a:lnTo>
                    <a:pt x="798" y="16793"/>
                  </a:lnTo>
                  <a:lnTo>
                    <a:pt x="687" y="16818"/>
                  </a:lnTo>
                  <a:lnTo>
                    <a:pt x="632" y="16881"/>
                  </a:lnTo>
                  <a:lnTo>
                    <a:pt x="800" y="16917"/>
                  </a:lnTo>
                  <a:lnTo>
                    <a:pt x="872" y="16883"/>
                  </a:lnTo>
                  <a:lnTo>
                    <a:pt x="999" y="16855"/>
                  </a:lnTo>
                  <a:lnTo>
                    <a:pt x="1082" y="16906"/>
                  </a:lnTo>
                  <a:lnTo>
                    <a:pt x="1125" y="16959"/>
                  </a:lnTo>
                  <a:lnTo>
                    <a:pt x="1095" y="17008"/>
                  </a:lnTo>
                  <a:lnTo>
                    <a:pt x="992" y="17003"/>
                  </a:lnTo>
                  <a:lnTo>
                    <a:pt x="855" y="17002"/>
                  </a:lnTo>
                  <a:lnTo>
                    <a:pt x="715" y="17040"/>
                  </a:lnTo>
                  <a:lnTo>
                    <a:pt x="567" y="17069"/>
                  </a:lnTo>
                  <a:lnTo>
                    <a:pt x="437" y="17101"/>
                  </a:lnTo>
                  <a:lnTo>
                    <a:pt x="378" y="17153"/>
                  </a:lnTo>
                  <a:lnTo>
                    <a:pt x="421" y="17213"/>
                  </a:lnTo>
                  <a:lnTo>
                    <a:pt x="554" y="17241"/>
                  </a:lnTo>
                  <a:lnTo>
                    <a:pt x="684" y="17228"/>
                  </a:lnTo>
                  <a:lnTo>
                    <a:pt x="804" y="17203"/>
                  </a:lnTo>
                  <a:lnTo>
                    <a:pt x="926" y="17208"/>
                  </a:lnTo>
                  <a:lnTo>
                    <a:pt x="1016" y="17248"/>
                  </a:lnTo>
                  <a:lnTo>
                    <a:pt x="851" y="17292"/>
                  </a:lnTo>
                  <a:lnTo>
                    <a:pt x="739" y="17295"/>
                  </a:lnTo>
                  <a:lnTo>
                    <a:pt x="597" y="17297"/>
                  </a:lnTo>
                  <a:lnTo>
                    <a:pt x="473" y="17300"/>
                  </a:lnTo>
                  <a:lnTo>
                    <a:pt x="411" y="17358"/>
                  </a:lnTo>
                  <a:lnTo>
                    <a:pt x="436" y="17412"/>
                  </a:lnTo>
                  <a:cubicBezTo>
                    <a:pt x="467" y="17415"/>
                    <a:pt x="499" y="17416"/>
                    <a:pt x="531" y="17415"/>
                  </a:cubicBezTo>
                  <a:cubicBezTo>
                    <a:pt x="578" y="17413"/>
                    <a:pt x="624" y="17407"/>
                    <a:pt x="671" y="17406"/>
                  </a:cubicBezTo>
                  <a:cubicBezTo>
                    <a:pt x="709" y="17404"/>
                    <a:pt x="747" y="17407"/>
                    <a:pt x="784" y="17412"/>
                  </a:cubicBezTo>
                  <a:lnTo>
                    <a:pt x="751" y="17474"/>
                  </a:lnTo>
                  <a:lnTo>
                    <a:pt x="803" y="17567"/>
                  </a:lnTo>
                  <a:lnTo>
                    <a:pt x="816" y="17643"/>
                  </a:lnTo>
                  <a:lnTo>
                    <a:pt x="776" y="17686"/>
                  </a:lnTo>
                  <a:lnTo>
                    <a:pt x="864" y="17740"/>
                  </a:lnTo>
                  <a:lnTo>
                    <a:pt x="848" y="17792"/>
                  </a:lnTo>
                  <a:lnTo>
                    <a:pt x="727" y="17802"/>
                  </a:lnTo>
                  <a:lnTo>
                    <a:pt x="721" y="17860"/>
                  </a:lnTo>
                  <a:lnTo>
                    <a:pt x="823" y="17904"/>
                  </a:lnTo>
                  <a:lnTo>
                    <a:pt x="934" y="17935"/>
                  </a:lnTo>
                  <a:lnTo>
                    <a:pt x="1007" y="17992"/>
                  </a:lnTo>
                  <a:lnTo>
                    <a:pt x="1040" y="18068"/>
                  </a:lnTo>
                  <a:lnTo>
                    <a:pt x="1040" y="18137"/>
                  </a:lnTo>
                  <a:lnTo>
                    <a:pt x="1002" y="18195"/>
                  </a:lnTo>
                  <a:lnTo>
                    <a:pt x="940" y="18257"/>
                  </a:lnTo>
                  <a:lnTo>
                    <a:pt x="886" y="18328"/>
                  </a:lnTo>
                  <a:lnTo>
                    <a:pt x="934" y="18389"/>
                  </a:lnTo>
                  <a:lnTo>
                    <a:pt x="1036" y="18414"/>
                  </a:lnTo>
                  <a:lnTo>
                    <a:pt x="1138" y="18429"/>
                  </a:lnTo>
                  <a:lnTo>
                    <a:pt x="1245" y="18476"/>
                  </a:lnTo>
                  <a:lnTo>
                    <a:pt x="1338" y="18568"/>
                  </a:lnTo>
                  <a:lnTo>
                    <a:pt x="1275" y="18623"/>
                  </a:lnTo>
                  <a:lnTo>
                    <a:pt x="1258" y="18673"/>
                  </a:lnTo>
                  <a:lnTo>
                    <a:pt x="1324" y="18765"/>
                  </a:lnTo>
                  <a:lnTo>
                    <a:pt x="1401" y="18817"/>
                  </a:lnTo>
                  <a:lnTo>
                    <a:pt x="1498" y="18886"/>
                  </a:lnTo>
                  <a:lnTo>
                    <a:pt x="1592" y="18932"/>
                  </a:lnTo>
                  <a:lnTo>
                    <a:pt x="1674" y="18986"/>
                  </a:lnTo>
                  <a:lnTo>
                    <a:pt x="1652" y="19033"/>
                  </a:lnTo>
                  <a:lnTo>
                    <a:pt x="1565" y="19093"/>
                  </a:lnTo>
                  <a:lnTo>
                    <a:pt x="1578" y="19152"/>
                  </a:lnTo>
                  <a:lnTo>
                    <a:pt x="1691" y="19185"/>
                  </a:lnTo>
                  <a:lnTo>
                    <a:pt x="1780" y="19219"/>
                  </a:lnTo>
                  <a:lnTo>
                    <a:pt x="1870" y="19255"/>
                  </a:lnTo>
                  <a:lnTo>
                    <a:pt x="1947" y="19314"/>
                  </a:lnTo>
                  <a:lnTo>
                    <a:pt x="2020" y="19358"/>
                  </a:lnTo>
                  <a:lnTo>
                    <a:pt x="2138" y="19426"/>
                  </a:lnTo>
                  <a:lnTo>
                    <a:pt x="2179" y="19496"/>
                  </a:lnTo>
                  <a:lnTo>
                    <a:pt x="2370" y="19548"/>
                  </a:lnTo>
                  <a:lnTo>
                    <a:pt x="2482" y="19603"/>
                  </a:lnTo>
                  <a:lnTo>
                    <a:pt x="2563" y="19661"/>
                  </a:lnTo>
                  <a:lnTo>
                    <a:pt x="2663" y="19722"/>
                  </a:lnTo>
                  <a:lnTo>
                    <a:pt x="2593" y="19756"/>
                  </a:lnTo>
                  <a:lnTo>
                    <a:pt x="2473" y="19780"/>
                  </a:lnTo>
                  <a:lnTo>
                    <a:pt x="2331" y="19795"/>
                  </a:lnTo>
                  <a:lnTo>
                    <a:pt x="2232" y="19819"/>
                  </a:lnTo>
                  <a:lnTo>
                    <a:pt x="2142" y="19885"/>
                  </a:lnTo>
                  <a:lnTo>
                    <a:pt x="2053" y="19946"/>
                  </a:lnTo>
                  <a:lnTo>
                    <a:pt x="2095" y="20037"/>
                  </a:lnTo>
                  <a:lnTo>
                    <a:pt x="2163" y="20095"/>
                  </a:lnTo>
                  <a:lnTo>
                    <a:pt x="2229" y="20154"/>
                  </a:lnTo>
                  <a:lnTo>
                    <a:pt x="2136" y="20225"/>
                  </a:lnTo>
                  <a:lnTo>
                    <a:pt x="2041" y="20196"/>
                  </a:lnTo>
                  <a:lnTo>
                    <a:pt x="1984" y="20132"/>
                  </a:lnTo>
                  <a:lnTo>
                    <a:pt x="1880" y="20065"/>
                  </a:lnTo>
                  <a:lnTo>
                    <a:pt x="1784" y="20059"/>
                  </a:lnTo>
                  <a:lnTo>
                    <a:pt x="1690" y="20086"/>
                  </a:lnTo>
                  <a:lnTo>
                    <a:pt x="1618" y="20143"/>
                  </a:lnTo>
                  <a:lnTo>
                    <a:pt x="1634" y="20201"/>
                  </a:lnTo>
                  <a:lnTo>
                    <a:pt x="1730" y="20263"/>
                  </a:lnTo>
                  <a:cubicBezTo>
                    <a:pt x="1760" y="20285"/>
                    <a:pt x="1786" y="20309"/>
                    <a:pt x="1808" y="20334"/>
                  </a:cubicBezTo>
                  <a:cubicBezTo>
                    <a:pt x="1841" y="20370"/>
                    <a:pt x="1866" y="20409"/>
                    <a:pt x="1882" y="20449"/>
                  </a:cubicBezTo>
                  <a:lnTo>
                    <a:pt x="1945" y="20554"/>
                  </a:lnTo>
                  <a:lnTo>
                    <a:pt x="2094" y="20632"/>
                  </a:lnTo>
                  <a:lnTo>
                    <a:pt x="2165" y="20687"/>
                  </a:lnTo>
                  <a:lnTo>
                    <a:pt x="2265" y="20763"/>
                  </a:lnTo>
                  <a:lnTo>
                    <a:pt x="2332" y="20818"/>
                  </a:lnTo>
                  <a:lnTo>
                    <a:pt x="2347" y="20883"/>
                  </a:lnTo>
                  <a:lnTo>
                    <a:pt x="2406" y="20942"/>
                  </a:lnTo>
                  <a:lnTo>
                    <a:pt x="2502" y="20941"/>
                  </a:lnTo>
                  <a:lnTo>
                    <a:pt x="2616" y="20974"/>
                  </a:lnTo>
                  <a:lnTo>
                    <a:pt x="2605" y="21051"/>
                  </a:lnTo>
                  <a:lnTo>
                    <a:pt x="2468" y="21078"/>
                  </a:lnTo>
                  <a:lnTo>
                    <a:pt x="2398" y="21099"/>
                  </a:lnTo>
                  <a:lnTo>
                    <a:pt x="2392" y="21150"/>
                  </a:lnTo>
                  <a:lnTo>
                    <a:pt x="2308" y="21160"/>
                  </a:lnTo>
                  <a:lnTo>
                    <a:pt x="2278" y="21201"/>
                  </a:lnTo>
                  <a:lnTo>
                    <a:pt x="2344" y="21260"/>
                  </a:lnTo>
                  <a:lnTo>
                    <a:pt x="2433" y="21315"/>
                  </a:lnTo>
                  <a:lnTo>
                    <a:pt x="2389" y="21350"/>
                  </a:lnTo>
                  <a:lnTo>
                    <a:pt x="2294" y="21360"/>
                  </a:lnTo>
                  <a:lnTo>
                    <a:pt x="2193" y="21418"/>
                  </a:lnTo>
                  <a:lnTo>
                    <a:pt x="2196" y="21468"/>
                  </a:lnTo>
                  <a:lnTo>
                    <a:pt x="2292" y="21485"/>
                  </a:lnTo>
                  <a:lnTo>
                    <a:pt x="2397" y="21470"/>
                  </a:lnTo>
                  <a:lnTo>
                    <a:pt x="2510" y="21484"/>
                  </a:lnTo>
                  <a:lnTo>
                    <a:pt x="2626" y="21524"/>
                  </a:lnTo>
                  <a:lnTo>
                    <a:pt x="2798" y="21577"/>
                  </a:lnTo>
                  <a:cubicBezTo>
                    <a:pt x="2834" y="21593"/>
                    <a:pt x="2882" y="21600"/>
                    <a:pt x="2928" y="21596"/>
                  </a:cubicBezTo>
                  <a:cubicBezTo>
                    <a:pt x="2987" y="21591"/>
                    <a:pt x="3035" y="21569"/>
                    <a:pt x="3055" y="21539"/>
                  </a:cubicBezTo>
                  <a:lnTo>
                    <a:pt x="3169" y="21511"/>
                  </a:lnTo>
                  <a:lnTo>
                    <a:pt x="3281" y="21488"/>
                  </a:lnTo>
                  <a:lnTo>
                    <a:pt x="3441" y="21479"/>
                  </a:lnTo>
                  <a:lnTo>
                    <a:pt x="3613" y="21510"/>
                  </a:lnTo>
                  <a:lnTo>
                    <a:pt x="3711" y="21531"/>
                  </a:lnTo>
                  <a:lnTo>
                    <a:pt x="3805" y="21494"/>
                  </a:lnTo>
                  <a:lnTo>
                    <a:pt x="3893" y="21473"/>
                  </a:lnTo>
                  <a:lnTo>
                    <a:pt x="4004" y="21453"/>
                  </a:lnTo>
                  <a:lnTo>
                    <a:pt x="4138" y="21450"/>
                  </a:lnTo>
                  <a:lnTo>
                    <a:pt x="4243" y="21479"/>
                  </a:lnTo>
                  <a:lnTo>
                    <a:pt x="4339" y="21523"/>
                  </a:lnTo>
                  <a:lnTo>
                    <a:pt x="4494" y="21532"/>
                  </a:lnTo>
                  <a:lnTo>
                    <a:pt x="4614" y="21507"/>
                  </a:lnTo>
                  <a:lnTo>
                    <a:pt x="4744" y="21489"/>
                  </a:lnTo>
                  <a:lnTo>
                    <a:pt x="4824" y="21438"/>
                  </a:lnTo>
                  <a:lnTo>
                    <a:pt x="4857" y="21390"/>
                  </a:lnTo>
                  <a:lnTo>
                    <a:pt x="5013" y="21354"/>
                  </a:lnTo>
                  <a:lnTo>
                    <a:pt x="5096" y="21310"/>
                  </a:lnTo>
                  <a:lnTo>
                    <a:pt x="5080" y="21243"/>
                  </a:lnTo>
                  <a:lnTo>
                    <a:pt x="4943" y="21201"/>
                  </a:lnTo>
                  <a:lnTo>
                    <a:pt x="4800" y="21166"/>
                  </a:lnTo>
                  <a:lnTo>
                    <a:pt x="4816" y="21057"/>
                  </a:lnTo>
                  <a:lnTo>
                    <a:pt x="4726" y="21001"/>
                  </a:lnTo>
                  <a:lnTo>
                    <a:pt x="4621" y="20959"/>
                  </a:lnTo>
                  <a:lnTo>
                    <a:pt x="4666" y="20864"/>
                  </a:lnTo>
                  <a:lnTo>
                    <a:pt x="4834" y="20864"/>
                  </a:lnTo>
                  <a:lnTo>
                    <a:pt x="4901" y="20790"/>
                  </a:lnTo>
                  <a:lnTo>
                    <a:pt x="4898" y="20726"/>
                  </a:lnTo>
                  <a:lnTo>
                    <a:pt x="5017" y="20680"/>
                  </a:lnTo>
                  <a:lnTo>
                    <a:pt x="5164" y="20653"/>
                  </a:lnTo>
                  <a:lnTo>
                    <a:pt x="5279" y="20622"/>
                  </a:lnTo>
                  <a:lnTo>
                    <a:pt x="5383" y="20587"/>
                  </a:lnTo>
                  <a:lnTo>
                    <a:pt x="5532" y="20600"/>
                  </a:lnTo>
                  <a:lnTo>
                    <a:pt x="5694" y="20583"/>
                  </a:lnTo>
                  <a:lnTo>
                    <a:pt x="5779" y="20544"/>
                  </a:lnTo>
                  <a:lnTo>
                    <a:pt x="5739" y="20486"/>
                  </a:lnTo>
                  <a:lnTo>
                    <a:pt x="5688" y="20457"/>
                  </a:lnTo>
                  <a:lnTo>
                    <a:pt x="5823" y="20425"/>
                  </a:lnTo>
                  <a:lnTo>
                    <a:pt x="5922" y="20422"/>
                  </a:lnTo>
                  <a:lnTo>
                    <a:pt x="6037" y="20478"/>
                  </a:lnTo>
                  <a:lnTo>
                    <a:pt x="6162" y="20465"/>
                  </a:lnTo>
                  <a:lnTo>
                    <a:pt x="6203" y="20423"/>
                  </a:lnTo>
                  <a:lnTo>
                    <a:pt x="6289" y="20388"/>
                  </a:lnTo>
                  <a:lnTo>
                    <a:pt x="6385" y="20416"/>
                  </a:lnTo>
                  <a:lnTo>
                    <a:pt x="6414" y="20488"/>
                  </a:lnTo>
                  <a:lnTo>
                    <a:pt x="6535" y="20469"/>
                  </a:lnTo>
                  <a:lnTo>
                    <a:pt x="6642" y="20407"/>
                  </a:lnTo>
                  <a:lnTo>
                    <a:pt x="6767" y="20466"/>
                  </a:lnTo>
                  <a:lnTo>
                    <a:pt x="6830" y="20517"/>
                  </a:lnTo>
                  <a:lnTo>
                    <a:pt x="6978" y="20513"/>
                  </a:lnTo>
                  <a:lnTo>
                    <a:pt x="7022" y="20443"/>
                  </a:lnTo>
                  <a:lnTo>
                    <a:pt x="7157" y="20455"/>
                  </a:lnTo>
                  <a:lnTo>
                    <a:pt x="7223" y="20490"/>
                  </a:lnTo>
                  <a:lnTo>
                    <a:pt x="7314" y="20440"/>
                  </a:lnTo>
                  <a:lnTo>
                    <a:pt x="7445" y="20415"/>
                  </a:lnTo>
                  <a:lnTo>
                    <a:pt x="7594" y="20460"/>
                  </a:lnTo>
                  <a:lnTo>
                    <a:pt x="7714" y="20520"/>
                  </a:lnTo>
                  <a:lnTo>
                    <a:pt x="7844" y="20517"/>
                  </a:lnTo>
                  <a:lnTo>
                    <a:pt x="7935" y="20470"/>
                  </a:lnTo>
                  <a:lnTo>
                    <a:pt x="8070" y="20405"/>
                  </a:lnTo>
                  <a:lnTo>
                    <a:pt x="8228" y="20327"/>
                  </a:lnTo>
                  <a:lnTo>
                    <a:pt x="8338" y="20251"/>
                  </a:lnTo>
                  <a:lnTo>
                    <a:pt x="8335" y="20166"/>
                  </a:lnTo>
                  <a:lnTo>
                    <a:pt x="8326" y="20083"/>
                  </a:lnTo>
                  <a:lnTo>
                    <a:pt x="8470" y="20029"/>
                  </a:lnTo>
                  <a:lnTo>
                    <a:pt x="8569" y="19961"/>
                  </a:lnTo>
                  <a:lnTo>
                    <a:pt x="8599" y="19886"/>
                  </a:lnTo>
                  <a:lnTo>
                    <a:pt x="8626" y="19780"/>
                  </a:lnTo>
                  <a:lnTo>
                    <a:pt x="8688" y="19701"/>
                  </a:lnTo>
                  <a:lnTo>
                    <a:pt x="8810" y="19674"/>
                  </a:lnTo>
                  <a:lnTo>
                    <a:pt x="8882" y="19611"/>
                  </a:lnTo>
                  <a:lnTo>
                    <a:pt x="8918" y="19509"/>
                  </a:lnTo>
                  <a:lnTo>
                    <a:pt x="8956" y="19405"/>
                  </a:lnTo>
                  <a:lnTo>
                    <a:pt x="8967" y="19332"/>
                  </a:lnTo>
                  <a:lnTo>
                    <a:pt x="9027" y="19249"/>
                  </a:lnTo>
                  <a:lnTo>
                    <a:pt x="9123" y="19145"/>
                  </a:lnTo>
                  <a:lnTo>
                    <a:pt x="9192" y="19034"/>
                  </a:lnTo>
                  <a:lnTo>
                    <a:pt x="9083" y="18980"/>
                  </a:lnTo>
                  <a:lnTo>
                    <a:pt x="9003" y="18942"/>
                  </a:lnTo>
                  <a:lnTo>
                    <a:pt x="9078" y="18866"/>
                  </a:lnTo>
                  <a:lnTo>
                    <a:pt x="9176" y="18826"/>
                  </a:lnTo>
                  <a:lnTo>
                    <a:pt x="9216" y="18787"/>
                  </a:lnTo>
                  <a:lnTo>
                    <a:pt x="9193" y="18710"/>
                  </a:lnTo>
                  <a:lnTo>
                    <a:pt x="9265" y="18632"/>
                  </a:lnTo>
                  <a:lnTo>
                    <a:pt x="9360" y="18579"/>
                  </a:lnTo>
                  <a:lnTo>
                    <a:pt x="9428" y="18502"/>
                  </a:lnTo>
                  <a:lnTo>
                    <a:pt x="9444" y="18429"/>
                  </a:lnTo>
                  <a:lnTo>
                    <a:pt x="9411" y="18325"/>
                  </a:lnTo>
                  <a:lnTo>
                    <a:pt x="9320" y="18295"/>
                  </a:lnTo>
                  <a:lnTo>
                    <a:pt x="9190" y="18286"/>
                  </a:lnTo>
                  <a:lnTo>
                    <a:pt x="9226" y="18219"/>
                  </a:lnTo>
                  <a:lnTo>
                    <a:pt x="9371" y="18177"/>
                  </a:lnTo>
                  <a:lnTo>
                    <a:pt x="9467" y="18107"/>
                  </a:lnTo>
                  <a:lnTo>
                    <a:pt x="9469" y="18045"/>
                  </a:lnTo>
                  <a:lnTo>
                    <a:pt x="9384" y="17986"/>
                  </a:lnTo>
                  <a:lnTo>
                    <a:pt x="9276" y="17909"/>
                  </a:lnTo>
                  <a:lnTo>
                    <a:pt x="9177" y="17851"/>
                  </a:lnTo>
                  <a:lnTo>
                    <a:pt x="9069" y="17813"/>
                  </a:lnTo>
                  <a:lnTo>
                    <a:pt x="9117" y="17736"/>
                  </a:lnTo>
                  <a:lnTo>
                    <a:pt x="9260" y="17788"/>
                  </a:lnTo>
                  <a:lnTo>
                    <a:pt x="9421" y="17790"/>
                  </a:lnTo>
                  <a:lnTo>
                    <a:pt x="9565" y="17759"/>
                  </a:lnTo>
                  <a:lnTo>
                    <a:pt x="9684" y="17696"/>
                  </a:lnTo>
                  <a:lnTo>
                    <a:pt x="9546" y="17664"/>
                  </a:lnTo>
                  <a:lnTo>
                    <a:pt x="9457" y="17639"/>
                  </a:lnTo>
                  <a:lnTo>
                    <a:pt x="9516" y="17564"/>
                  </a:lnTo>
                  <a:lnTo>
                    <a:pt x="9620" y="17552"/>
                  </a:lnTo>
                  <a:lnTo>
                    <a:pt x="9501" y="17497"/>
                  </a:lnTo>
                  <a:lnTo>
                    <a:pt x="9451" y="17457"/>
                  </a:lnTo>
                  <a:lnTo>
                    <a:pt x="9509" y="17412"/>
                  </a:lnTo>
                  <a:lnTo>
                    <a:pt x="9590" y="17460"/>
                  </a:lnTo>
                  <a:lnTo>
                    <a:pt x="9689" y="17456"/>
                  </a:lnTo>
                  <a:lnTo>
                    <a:pt x="9763" y="17404"/>
                  </a:lnTo>
                  <a:lnTo>
                    <a:pt x="9771" y="17303"/>
                  </a:lnTo>
                  <a:lnTo>
                    <a:pt x="9729" y="17232"/>
                  </a:lnTo>
                  <a:lnTo>
                    <a:pt x="9690" y="17196"/>
                  </a:lnTo>
                  <a:lnTo>
                    <a:pt x="9774" y="17175"/>
                  </a:lnTo>
                  <a:lnTo>
                    <a:pt x="9788" y="17100"/>
                  </a:lnTo>
                  <a:lnTo>
                    <a:pt x="9660" y="17080"/>
                  </a:lnTo>
                  <a:lnTo>
                    <a:pt x="9544" y="17054"/>
                  </a:lnTo>
                  <a:lnTo>
                    <a:pt x="9444" y="17000"/>
                  </a:lnTo>
                  <a:lnTo>
                    <a:pt x="9304" y="16970"/>
                  </a:lnTo>
                  <a:lnTo>
                    <a:pt x="9408" y="16926"/>
                  </a:lnTo>
                  <a:lnTo>
                    <a:pt x="9522" y="16947"/>
                  </a:lnTo>
                  <a:lnTo>
                    <a:pt x="9620" y="16967"/>
                  </a:lnTo>
                  <a:lnTo>
                    <a:pt x="9725" y="16965"/>
                  </a:lnTo>
                  <a:lnTo>
                    <a:pt x="9861" y="16953"/>
                  </a:lnTo>
                  <a:lnTo>
                    <a:pt x="9931" y="16873"/>
                  </a:lnTo>
                  <a:cubicBezTo>
                    <a:pt x="9920" y="16841"/>
                    <a:pt x="9892" y="16810"/>
                    <a:pt x="9852" y="16785"/>
                  </a:cubicBezTo>
                  <a:cubicBezTo>
                    <a:pt x="9787" y="16743"/>
                    <a:pt x="9693" y="16717"/>
                    <a:pt x="9591" y="16713"/>
                  </a:cubicBezTo>
                  <a:lnTo>
                    <a:pt x="9504" y="16686"/>
                  </a:lnTo>
                  <a:lnTo>
                    <a:pt x="9244" y="16679"/>
                  </a:lnTo>
                  <a:lnTo>
                    <a:pt x="8958" y="16655"/>
                  </a:lnTo>
                  <a:lnTo>
                    <a:pt x="8750" y="16669"/>
                  </a:lnTo>
                  <a:lnTo>
                    <a:pt x="8702" y="16610"/>
                  </a:lnTo>
                  <a:cubicBezTo>
                    <a:pt x="8747" y="16591"/>
                    <a:pt x="8799" y="16578"/>
                    <a:pt x="8855" y="16571"/>
                  </a:cubicBezTo>
                  <a:cubicBezTo>
                    <a:pt x="8935" y="16561"/>
                    <a:pt x="9020" y="16565"/>
                    <a:pt x="9096" y="16582"/>
                  </a:cubicBezTo>
                  <a:cubicBezTo>
                    <a:pt x="9171" y="16583"/>
                    <a:pt x="9246" y="16586"/>
                    <a:pt x="9321" y="16591"/>
                  </a:cubicBezTo>
                  <a:cubicBezTo>
                    <a:pt x="9399" y="16595"/>
                    <a:pt x="9477" y="16602"/>
                    <a:pt x="9554" y="16611"/>
                  </a:cubicBezTo>
                  <a:lnTo>
                    <a:pt x="9741" y="16656"/>
                  </a:lnTo>
                  <a:lnTo>
                    <a:pt x="9872" y="16681"/>
                  </a:lnTo>
                  <a:lnTo>
                    <a:pt x="9983" y="16703"/>
                  </a:lnTo>
                  <a:lnTo>
                    <a:pt x="10124" y="16642"/>
                  </a:lnTo>
                  <a:lnTo>
                    <a:pt x="10207" y="16568"/>
                  </a:lnTo>
                  <a:lnTo>
                    <a:pt x="10158" y="16480"/>
                  </a:lnTo>
                  <a:lnTo>
                    <a:pt x="10277" y="16440"/>
                  </a:lnTo>
                  <a:lnTo>
                    <a:pt x="10347" y="16509"/>
                  </a:lnTo>
                  <a:lnTo>
                    <a:pt x="10451" y="16524"/>
                  </a:lnTo>
                  <a:lnTo>
                    <a:pt x="10575" y="16495"/>
                  </a:lnTo>
                  <a:lnTo>
                    <a:pt x="10600" y="16438"/>
                  </a:lnTo>
                  <a:cubicBezTo>
                    <a:pt x="10550" y="16429"/>
                    <a:pt x="10529" y="16397"/>
                    <a:pt x="10559" y="16374"/>
                  </a:cubicBezTo>
                  <a:cubicBezTo>
                    <a:pt x="10591" y="16348"/>
                    <a:pt x="10661" y="16347"/>
                    <a:pt x="10696" y="16372"/>
                  </a:cubicBezTo>
                  <a:lnTo>
                    <a:pt x="10794" y="16408"/>
                  </a:lnTo>
                  <a:lnTo>
                    <a:pt x="10910" y="16441"/>
                  </a:lnTo>
                  <a:lnTo>
                    <a:pt x="10964" y="16366"/>
                  </a:lnTo>
                  <a:lnTo>
                    <a:pt x="10966" y="16311"/>
                  </a:lnTo>
                  <a:lnTo>
                    <a:pt x="11070" y="16260"/>
                  </a:lnTo>
                  <a:lnTo>
                    <a:pt x="11084" y="16197"/>
                  </a:lnTo>
                  <a:lnTo>
                    <a:pt x="11212" y="16179"/>
                  </a:lnTo>
                  <a:lnTo>
                    <a:pt x="11316" y="16189"/>
                  </a:lnTo>
                  <a:lnTo>
                    <a:pt x="11413" y="16240"/>
                  </a:lnTo>
                  <a:lnTo>
                    <a:pt x="11505" y="16285"/>
                  </a:lnTo>
                  <a:lnTo>
                    <a:pt x="11627" y="16348"/>
                  </a:lnTo>
                  <a:lnTo>
                    <a:pt x="11777" y="16411"/>
                  </a:lnTo>
                  <a:lnTo>
                    <a:pt x="11902" y="16362"/>
                  </a:lnTo>
                  <a:lnTo>
                    <a:pt x="11917" y="16277"/>
                  </a:lnTo>
                  <a:lnTo>
                    <a:pt x="11879" y="16152"/>
                  </a:lnTo>
                  <a:lnTo>
                    <a:pt x="11867" y="16046"/>
                  </a:lnTo>
                  <a:lnTo>
                    <a:pt x="12003" y="15978"/>
                  </a:lnTo>
                  <a:lnTo>
                    <a:pt x="12053" y="15887"/>
                  </a:lnTo>
                  <a:lnTo>
                    <a:pt x="12185" y="15943"/>
                  </a:lnTo>
                  <a:lnTo>
                    <a:pt x="12225" y="16009"/>
                  </a:lnTo>
                  <a:lnTo>
                    <a:pt x="12330" y="16032"/>
                  </a:lnTo>
                  <a:lnTo>
                    <a:pt x="12421" y="16041"/>
                  </a:lnTo>
                  <a:lnTo>
                    <a:pt x="12435" y="16115"/>
                  </a:lnTo>
                  <a:lnTo>
                    <a:pt x="12538" y="16108"/>
                  </a:lnTo>
                  <a:lnTo>
                    <a:pt x="12612" y="16043"/>
                  </a:lnTo>
                  <a:lnTo>
                    <a:pt x="12610" y="15933"/>
                  </a:lnTo>
                  <a:lnTo>
                    <a:pt x="12471" y="15870"/>
                  </a:lnTo>
                  <a:lnTo>
                    <a:pt x="12461" y="15804"/>
                  </a:lnTo>
                  <a:cubicBezTo>
                    <a:pt x="12507" y="15800"/>
                    <a:pt x="12545" y="15783"/>
                    <a:pt x="12559" y="15760"/>
                  </a:cubicBezTo>
                  <a:cubicBezTo>
                    <a:pt x="12573" y="15736"/>
                    <a:pt x="12561" y="15710"/>
                    <a:pt x="12526" y="15693"/>
                  </a:cubicBezTo>
                  <a:lnTo>
                    <a:pt x="12437" y="15668"/>
                  </a:lnTo>
                  <a:lnTo>
                    <a:pt x="12435" y="15623"/>
                  </a:lnTo>
                  <a:lnTo>
                    <a:pt x="12621" y="15628"/>
                  </a:lnTo>
                  <a:lnTo>
                    <a:pt x="12767" y="15621"/>
                  </a:lnTo>
                  <a:lnTo>
                    <a:pt x="12897" y="15579"/>
                  </a:lnTo>
                  <a:lnTo>
                    <a:pt x="12999" y="15545"/>
                  </a:lnTo>
                  <a:lnTo>
                    <a:pt x="13094" y="15600"/>
                  </a:lnTo>
                  <a:lnTo>
                    <a:pt x="13186" y="15659"/>
                  </a:lnTo>
                  <a:lnTo>
                    <a:pt x="13367" y="15661"/>
                  </a:lnTo>
                  <a:lnTo>
                    <a:pt x="13425" y="15610"/>
                  </a:lnTo>
                  <a:lnTo>
                    <a:pt x="13265" y="15585"/>
                  </a:lnTo>
                  <a:lnTo>
                    <a:pt x="13287" y="15521"/>
                  </a:lnTo>
                  <a:lnTo>
                    <a:pt x="13448" y="15469"/>
                  </a:lnTo>
                  <a:lnTo>
                    <a:pt x="13384" y="15423"/>
                  </a:lnTo>
                  <a:lnTo>
                    <a:pt x="13217" y="15426"/>
                  </a:lnTo>
                  <a:lnTo>
                    <a:pt x="13102" y="15412"/>
                  </a:lnTo>
                  <a:lnTo>
                    <a:pt x="13035" y="15433"/>
                  </a:lnTo>
                  <a:lnTo>
                    <a:pt x="12927" y="15459"/>
                  </a:lnTo>
                  <a:lnTo>
                    <a:pt x="12798" y="15450"/>
                  </a:lnTo>
                  <a:lnTo>
                    <a:pt x="12710" y="15455"/>
                  </a:lnTo>
                  <a:lnTo>
                    <a:pt x="12628" y="15507"/>
                  </a:lnTo>
                  <a:lnTo>
                    <a:pt x="12511" y="15533"/>
                  </a:lnTo>
                  <a:lnTo>
                    <a:pt x="12374" y="15537"/>
                  </a:lnTo>
                  <a:lnTo>
                    <a:pt x="12288" y="15580"/>
                  </a:lnTo>
                  <a:lnTo>
                    <a:pt x="12164" y="15619"/>
                  </a:lnTo>
                  <a:lnTo>
                    <a:pt x="12039" y="15633"/>
                  </a:lnTo>
                  <a:lnTo>
                    <a:pt x="11867" y="15584"/>
                  </a:lnTo>
                  <a:lnTo>
                    <a:pt x="11778" y="15504"/>
                  </a:lnTo>
                  <a:lnTo>
                    <a:pt x="11879" y="15463"/>
                  </a:lnTo>
                  <a:lnTo>
                    <a:pt x="12019" y="15447"/>
                  </a:lnTo>
                  <a:lnTo>
                    <a:pt x="12000" y="15510"/>
                  </a:lnTo>
                  <a:lnTo>
                    <a:pt x="12023" y="15559"/>
                  </a:lnTo>
                  <a:lnTo>
                    <a:pt x="12185" y="15540"/>
                  </a:lnTo>
                  <a:lnTo>
                    <a:pt x="12303" y="15484"/>
                  </a:lnTo>
                  <a:lnTo>
                    <a:pt x="12274" y="15415"/>
                  </a:lnTo>
                  <a:lnTo>
                    <a:pt x="12434" y="15360"/>
                  </a:lnTo>
                  <a:lnTo>
                    <a:pt x="12641" y="15332"/>
                  </a:lnTo>
                  <a:lnTo>
                    <a:pt x="12824" y="15251"/>
                  </a:lnTo>
                  <a:lnTo>
                    <a:pt x="12959" y="15176"/>
                  </a:lnTo>
                  <a:lnTo>
                    <a:pt x="13071" y="15090"/>
                  </a:lnTo>
                  <a:lnTo>
                    <a:pt x="13185" y="15040"/>
                  </a:lnTo>
                  <a:lnTo>
                    <a:pt x="13279" y="14987"/>
                  </a:lnTo>
                  <a:lnTo>
                    <a:pt x="13282" y="14847"/>
                  </a:lnTo>
                  <a:lnTo>
                    <a:pt x="13192" y="14766"/>
                  </a:lnTo>
                  <a:lnTo>
                    <a:pt x="13067" y="14706"/>
                  </a:lnTo>
                  <a:lnTo>
                    <a:pt x="13057" y="14618"/>
                  </a:lnTo>
                  <a:lnTo>
                    <a:pt x="12963" y="14540"/>
                  </a:lnTo>
                  <a:lnTo>
                    <a:pt x="12821" y="14450"/>
                  </a:lnTo>
                  <a:lnTo>
                    <a:pt x="12938" y="14438"/>
                  </a:lnTo>
                  <a:lnTo>
                    <a:pt x="13087" y="14551"/>
                  </a:lnTo>
                  <a:lnTo>
                    <a:pt x="13192" y="14526"/>
                  </a:lnTo>
                  <a:lnTo>
                    <a:pt x="13125" y="14436"/>
                  </a:lnTo>
                  <a:lnTo>
                    <a:pt x="12966" y="14352"/>
                  </a:lnTo>
                  <a:lnTo>
                    <a:pt x="12886" y="14313"/>
                  </a:lnTo>
                  <a:lnTo>
                    <a:pt x="12810" y="14356"/>
                  </a:lnTo>
                  <a:lnTo>
                    <a:pt x="12732" y="14349"/>
                  </a:lnTo>
                  <a:lnTo>
                    <a:pt x="12772" y="14300"/>
                  </a:lnTo>
                  <a:lnTo>
                    <a:pt x="12735" y="14203"/>
                  </a:lnTo>
                  <a:lnTo>
                    <a:pt x="12662" y="14119"/>
                  </a:lnTo>
                  <a:lnTo>
                    <a:pt x="12661" y="14020"/>
                  </a:lnTo>
                  <a:lnTo>
                    <a:pt x="12721" y="13944"/>
                  </a:lnTo>
                  <a:lnTo>
                    <a:pt x="12675" y="13867"/>
                  </a:lnTo>
                  <a:lnTo>
                    <a:pt x="12484" y="13842"/>
                  </a:lnTo>
                  <a:lnTo>
                    <a:pt x="12279" y="13885"/>
                  </a:lnTo>
                  <a:lnTo>
                    <a:pt x="12193" y="13972"/>
                  </a:lnTo>
                  <a:lnTo>
                    <a:pt x="12225" y="14027"/>
                  </a:lnTo>
                  <a:lnTo>
                    <a:pt x="12320" y="14075"/>
                  </a:lnTo>
                  <a:lnTo>
                    <a:pt x="12348" y="14129"/>
                  </a:lnTo>
                  <a:lnTo>
                    <a:pt x="12317" y="14173"/>
                  </a:lnTo>
                  <a:lnTo>
                    <a:pt x="12218" y="14174"/>
                  </a:lnTo>
                  <a:lnTo>
                    <a:pt x="12158" y="14072"/>
                  </a:lnTo>
                  <a:lnTo>
                    <a:pt x="12059" y="14017"/>
                  </a:lnTo>
                  <a:lnTo>
                    <a:pt x="11893" y="13953"/>
                  </a:lnTo>
                  <a:lnTo>
                    <a:pt x="11822" y="13876"/>
                  </a:lnTo>
                  <a:lnTo>
                    <a:pt x="11791" y="13792"/>
                  </a:lnTo>
                  <a:lnTo>
                    <a:pt x="11721" y="13700"/>
                  </a:lnTo>
                  <a:lnTo>
                    <a:pt x="11553" y="13702"/>
                  </a:lnTo>
                  <a:lnTo>
                    <a:pt x="11444" y="13795"/>
                  </a:lnTo>
                  <a:lnTo>
                    <a:pt x="11325" y="13811"/>
                  </a:lnTo>
                  <a:lnTo>
                    <a:pt x="11198" y="13780"/>
                  </a:lnTo>
                  <a:lnTo>
                    <a:pt x="11148" y="13705"/>
                  </a:lnTo>
                  <a:lnTo>
                    <a:pt x="11009" y="13665"/>
                  </a:lnTo>
                  <a:lnTo>
                    <a:pt x="10907" y="13603"/>
                  </a:lnTo>
                  <a:lnTo>
                    <a:pt x="10901" y="13499"/>
                  </a:lnTo>
                  <a:lnTo>
                    <a:pt x="10952" y="13416"/>
                  </a:lnTo>
                  <a:lnTo>
                    <a:pt x="11041" y="13342"/>
                  </a:lnTo>
                  <a:lnTo>
                    <a:pt x="11066" y="13236"/>
                  </a:lnTo>
                  <a:lnTo>
                    <a:pt x="11081" y="13099"/>
                  </a:lnTo>
                  <a:lnTo>
                    <a:pt x="11131" y="12945"/>
                  </a:lnTo>
                  <a:lnTo>
                    <a:pt x="11236" y="12803"/>
                  </a:lnTo>
                  <a:lnTo>
                    <a:pt x="11338" y="12656"/>
                  </a:lnTo>
                  <a:lnTo>
                    <a:pt x="11450" y="12529"/>
                  </a:lnTo>
                  <a:lnTo>
                    <a:pt x="11570" y="12438"/>
                  </a:lnTo>
                  <a:lnTo>
                    <a:pt x="11566" y="12375"/>
                  </a:lnTo>
                  <a:lnTo>
                    <a:pt x="11440" y="12317"/>
                  </a:lnTo>
                  <a:lnTo>
                    <a:pt x="11451" y="12248"/>
                  </a:lnTo>
                  <a:lnTo>
                    <a:pt x="11520" y="12174"/>
                  </a:lnTo>
                  <a:lnTo>
                    <a:pt x="11534" y="12113"/>
                  </a:lnTo>
                  <a:lnTo>
                    <a:pt x="11463" y="11999"/>
                  </a:lnTo>
                  <a:lnTo>
                    <a:pt x="11453" y="11939"/>
                  </a:lnTo>
                  <a:lnTo>
                    <a:pt x="11522" y="11903"/>
                  </a:lnTo>
                  <a:lnTo>
                    <a:pt x="11617" y="11824"/>
                  </a:lnTo>
                  <a:lnTo>
                    <a:pt x="11694" y="11763"/>
                  </a:lnTo>
                  <a:lnTo>
                    <a:pt x="11800" y="11821"/>
                  </a:lnTo>
                  <a:lnTo>
                    <a:pt x="11925" y="11906"/>
                  </a:lnTo>
                  <a:lnTo>
                    <a:pt x="12038" y="11951"/>
                  </a:lnTo>
                  <a:lnTo>
                    <a:pt x="12124" y="11888"/>
                  </a:lnTo>
                  <a:lnTo>
                    <a:pt x="12160" y="11799"/>
                  </a:lnTo>
                  <a:lnTo>
                    <a:pt x="12106" y="11743"/>
                  </a:lnTo>
                  <a:lnTo>
                    <a:pt x="11996" y="11706"/>
                  </a:lnTo>
                  <a:lnTo>
                    <a:pt x="11943" y="11647"/>
                  </a:lnTo>
                  <a:lnTo>
                    <a:pt x="11841" y="11610"/>
                  </a:lnTo>
                  <a:lnTo>
                    <a:pt x="11767" y="11564"/>
                  </a:lnTo>
                  <a:lnTo>
                    <a:pt x="11820" y="11510"/>
                  </a:lnTo>
                  <a:lnTo>
                    <a:pt x="11887" y="11477"/>
                  </a:lnTo>
                  <a:lnTo>
                    <a:pt x="12005" y="11436"/>
                  </a:lnTo>
                  <a:lnTo>
                    <a:pt x="12125" y="11371"/>
                  </a:lnTo>
                  <a:lnTo>
                    <a:pt x="12165" y="11279"/>
                  </a:lnTo>
                  <a:lnTo>
                    <a:pt x="12043" y="11234"/>
                  </a:lnTo>
                  <a:lnTo>
                    <a:pt x="12043" y="11156"/>
                  </a:lnTo>
                  <a:lnTo>
                    <a:pt x="12101" y="11105"/>
                  </a:lnTo>
                  <a:lnTo>
                    <a:pt x="12258" y="11055"/>
                  </a:lnTo>
                  <a:lnTo>
                    <a:pt x="12368" y="10991"/>
                  </a:lnTo>
                  <a:lnTo>
                    <a:pt x="12335" y="10908"/>
                  </a:lnTo>
                  <a:lnTo>
                    <a:pt x="12206" y="10891"/>
                  </a:lnTo>
                  <a:lnTo>
                    <a:pt x="12085" y="10907"/>
                  </a:lnTo>
                  <a:lnTo>
                    <a:pt x="12014" y="10830"/>
                  </a:lnTo>
                  <a:lnTo>
                    <a:pt x="12117" y="10797"/>
                  </a:lnTo>
                  <a:lnTo>
                    <a:pt x="12266" y="10751"/>
                  </a:lnTo>
                  <a:lnTo>
                    <a:pt x="12428" y="10754"/>
                  </a:lnTo>
                  <a:lnTo>
                    <a:pt x="12528" y="10668"/>
                  </a:lnTo>
                  <a:lnTo>
                    <a:pt x="12360" y="10626"/>
                  </a:lnTo>
                  <a:lnTo>
                    <a:pt x="12180" y="10673"/>
                  </a:lnTo>
                  <a:lnTo>
                    <a:pt x="12022" y="10660"/>
                  </a:lnTo>
                  <a:lnTo>
                    <a:pt x="12024" y="10546"/>
                  </a:lnTo>
                  <a:lnTo>
                    <a:pt x="12212" y="10516"/>
                  </a:lnTo>
                  <a:lnTo>
                    <a:pt x="12384" y="10546"/>
                  </a:lnTo>
                  <a:lnTo>
                    <a:pt x="12614" y="10566"/>
                  </a:lnTo>
                  <a:lnTo>
                    <a:pt x="12781" y="10538"/>
                  </a:lnTo>
                  <a:lnTo>
                    <a:pt x="12928" y="10477"/>
                  </a:lnTo>
                  <a:lnTo>
                    <a:pt x="13052" y="10497"/>
                  </a:lnTo>
                  <a:lnTo>
                    <a:pt x="13122" y="10427"/>
                  </a:lnTo>
                  <a:lnTo>
                    <a:pt x="13046" y="10358"/>
                  </a:lnTo>
                  <a:lnTo>
                    <a:pt x="12911" y="10325"/>
                  </a:lnTo>
                  <a:lnTo>
                    <a:pt x="13012" y="10268"/>
                  </a:lnTo>
                  <a:lnTo>
                    <a:pt x="13126" y="10307"/>
                  </a:lnTo>
                  <a:lnTo>
                    <a:pt x="13202" y="10274"/>
                  </a:lnTo>
                  <a:lnTo>
                    <a:pt x="13093" y="10220"/>
                  </a:lnTo>
                  <a:lnTo>
                    <a:pt x="12944" y="10178"/>
                  </a:lnTo>
                  <a:lnTo>
                    <a:pt x="12943" y="10116"/>
                  </a:lnTo>
                  <a:lnTo>
                    <a:pt x="13100" y="10140"/>
                  </a:lnTo>
                  <a:lnTo>
                    <a:pt x="13227" y="10170"/>
                  </a:lnTo>
                  <a:lnTo>
                    <a:pt x="13356" y="10165"/>
                  </a:lnTo>
                  <a:lnTo>
                    <a:pt x="13367" y="10106"/>
                  </a:lnTo>
                  <a:lnTo>
                    <a:pt x="13350" y="10035"/>
                  </a:lnTo>
                  <a:lnTo>
                    <a:pt x="13451" y="10012"/>
                  </a:lnTo>
                  <a:lnTo>
                    <a:pt x="13522" y="10058"/>
                  </a:lnTo>
                  <a:lnTo>
                    <a:pt x="13612" y="10079"/>
                  </a:lnTo>
                  <a:lnTo>
                    <a:pt x="13725" y="10057"/>
                  </a:lnTo>
                  <a:lnTo>
                    <a:pt x="13732" y="10016"/>
                  </a:lnTo>
                  <a:lnTo>
                    <a:pt x="13660" y="9967"/>
                  </a:lnTo>
                  <a:lnTo>
                    <a:pt x="13759" y="9915"/>
                  </a:lnTo>
                  <a:lnTo>
                    <a:pt x="13836" y="9879"/>
                  </a:lnTo>
                  <a:lnTo>
                    <a:pt x="13799" y="9837"/>
                  </a:lnTo>
                  <a:lnTo>
                    <a:pt x="13663" y="9814"/>
                  </a:lnTo>
                  <a:lnTo>
                    <a:pt x="13568" y="9783"/>
                  </a:lnTo>
                  <a:lnTo>
                    <a:pt x="13692" y="9709"/>
                  </a:lnTo>
                  <a:lnTo>
                    <a:pt x="13849" y="9663"/>
                  </a:lnTo>
                  <a:lnTo>
                    <a:pt x="13937" y="9614"/>
                  </a:lnTo>
                  <a:lnTo>
                    <a:pt x="14059" y="9592"/>
                  </a:lnTo>
                  <a:lnTo>
                    <a:pt x="14158" y="9589"/>
                  </a:lnTo>
                  <a:lnTo>
                    <a:pt x="14243" y="9571"/>
                  </a:lnTo>
                  <a:lnTo>
                    <a:pt x="14245" y="9509"/>
                  </a:lnTo>
                  <a:lnTo>
                    <a:pt x="14255" y="9398"/>
                  </a:lnTo>
                  <a:lnTo>
                    <a:pt x="14398" y="9351"/>
                  </a:lnTo>
                  <a:lnTo>
                    <a:pt x="14482" y="9387"/>
                  </a:lnTo>
                  <a:lnTo>
                    <a:pt x="14482" y="9463"/>
                  </a:lnTo>
                  <a:lnTo>
                    <a:pt x="14502" y="9517"/>
                  </a:lnTo>
                  <a:lnTo>
                    <a:pt x="14632" y="9515"/>
                  </a:lnTo>
                  <a:lnTo>
                    <a:pt x="14781" y="9446"/>
                  </a:lnTo>
                  <a:lnTo>
                    <a:pt x="14881" y="9377"/>
                  </a:lnTo>
                  <a:lnTo>
                    <a:pt x="14974" y="9328"/>
                  </a:lnTo>
                  <a:lnTo>
                    <a:pt x="14992" y="9245"/>
                  </a:lnTo>
                  <a:lnTo>
                    <a:pt x="15023" y="9154"/>
                  </a:lnTo>
                  <a:lnTo>
                    <a:pt x="15122" y="9196"/>
                  </a:lnTo>
                  <a:lnTo>
                    <a:pt x="15234" y="9203"/>
                  </a:lnTo>
                  <a:lnTo>
                    <a:pt x="15334" y="9172"/>
                  </a:lnTo>
                  <a:lnTo>
                    <a:pt x="15313" y="9105"/>
                  </a:lnTo>
                  <a:lnTo>
                    <a:pt x="15214" y="9019"/>
                  </a:lnTo>
                  <a:lnTo>
                    <a:pt x="15315" y="8942"/>
                  </a:lnTo>
                  <a:lnTo>
                    <a:pt x="15426" y="8997"/>
                  </a:lnTo>
                  <a:lnTo>
                    <a:pt x="15521" y="9082"/>
                  </a:lnTo>
                  <a:lnTo>
                    <a:pt x="15675" y="9117"/>
                  </a:lnTo>
                  <a:lnTo>
                    <a:pt x="15823" y="9065"/>
                  </a:lnTo>
                  <a:lnTo>
                    <a:pt x="15871" y="8987"/>
                  </a:lnTo>
                  <a:lnTo>
                    <a:pt x="15951" y="8894"/>
                  </a:lnTo>
                  <a:lnTo>
                    <a:pt x="16118" y="8838"/>
                  </a:lnTo>
                  <a:lnTo>
                    <a:pt x="16286" y="8826"/>
                  </a:lnTo>
                  <a:lnTo>
                    <a:pt x="16434" y="8830"/>
                  </a:lnTo>
                  <a:lnTo>
                    <a:pt x="16575" y="8781"/>
                  </a:lnTo>
                  <a:lnTo>
                    <a:pt x="16637" y="8674"/>
                  </a:lnTo>
                  <a:lnTo>
                    <a:pt x="16678" y="8613"/>
                  </a:lnTo>
                  <a:lnTo>
                    <a:pt x="16855" y="8585"/>
                  </a:lnTo>
                  <a:lnTo>
                    <a:pt x="17003" y="8504"/>
                  </a:lnTo>
                  <a:lnTo>
                    <a:pt x="17109" y="8442"/>
                  </a:lnTo>
                  <a:lnTo>
                    <a:pt x="17204" y="8369"/>
                  </a:lnTo>
                  <a:lnTo>
                    <a:pt x="17321" y="8270"/>
                  </a:lnTo>
                  <a:lnTo>
                    <a:pt x="17390" y="8173"/>
                  </a:lnTo>
                  <a:lnTo>
                    <a:pt x="17449" y="8068"/>
                  </a:lnTo>
                  <a:lnTo>
                    <a:pt x="17448" y="7955"/>
                  </a:lnTo>
                  <a:lnTo>
                    <a:pt x="17599" y="7858"/>
                  </a:lnTo>
                  <a:lnTo>
                    <a:pt x="17772" y="7798"/>
                  </a:lnTo>
                  <a:lnTo>
                    <a:pt x="17937" y="7723"/>
                  </a:lnTo>
                  <a:lnTo>
                    <a:pt x="17952" y="7664"/>
                  </a:lnTo>
                  <a:lnTo>
                    <a:pt x="18108" y="7615"/>
                  </a:lnTo>
                  <a:lnTo>
                    <a:pt x="18255" y="7547"/>
                  </a:lnTo>
                  <a:lnTo>
                    <a:pt x="18210" y="7484"/>
                  </a:lnTo>
                  <a:lnTo>
                    <a:pt x="18109" y="7465"/>
                  </a:lnTo>
                  <a:lnTo>
                    <a:pt x="18013" y="7445"/>
                  </a:lnTo>
                  <a:lnTo>
                    <a:pt x="18121" y="7386"/>
                  </a:lnTo>
                  <a:lnTo>
                    <a:pt x="18101" y="7330"/>
                  </a:lnTo>
                  <a:lnTo>
                    <a:pt x="17970" y="7288"/>
                  </a:lnTo>
                  <a:lnTo>
                    <a:pt x="17789" y="7270"/>
                  </a:lnTo>
                  <a:lnTo>
                    <a:pt x="17609" y="7227"/>
                  </a:lnTo>
                  <a:lnTo>
                    <a:pt x="17714" y="7134"/>
                  </a:lnTo>
                  <a:lnTo>
                    <a:pt x="17719" y="7062"/>
                  </a:lnTo>
                  <a:lnTo>
                    <a:pt x="17600" y="6993"/>
                  </a:lnTo>
                  <a:lnTo>
                    <a:pt x="17466" y="6963"/>
                  </a:lnTo>
                  <a:lnTo>
                    <a:pt x="17460" y="6897"/>
                  </a:lnTo>
                  <a:lnTo>
                    <a:pt x="17542" y="6845"/>
                  </a:lnTo>
                  <a:lnTo>
                    <a:pt x="17629" y="6773"/>
                  </a:lnTo>
                  <a:lnTo>
                    <a:pt x="17683" y="6692"/>
                  </a:lnTo>
                  <a:lnTo>
                    <a:pt x="17861" y="6701"/>
                  </a:lnTo>
                  <a:lnTo>
                    <a:pt x="18028" y="6626"/>
                  </a:lnTo>
                  <a:lnTo>
                    <a:pt x="18141" y="6541"/>
                  </a:lnTo>
                  <a:lnTo>
                    <a:pt x="18089" y="6447"/>
                  </a:lnTo>
                  <a:lnTo>
                    <a:pt x="18074" y="6349"/>
                  </a:lnTo>
                  <a:lnTo>
                    <a:pt x="18261" y="6335"/>
                  </a:lnTo>
                  <a:lnTo>
                    <a:pt x="18279" y="6406"/>
                  </a:lnTo>
                  <a:lnTo>
                    <a:pt x="18447" y="6368"/>
                  </a:lnTo>
                  <a:lnTo>
                    <a:pt x="18505" y="6282"/>
                  </a:lnTo>
                  <a:lnTo>
                    <a:pt x="18367" y="6216"/>
                  </a:lnTo>
                  <a:lnTo>
                    <a:pt x="18129" y="6189"/>
                  </a:lnTo>
                  <a:lnTo>
                    <a:pt x="17977" y="6147"/>
                  </a:lnTo>
                  <a:lnTo>
                    <a:pt x="18066" y="6049"/>
                  </a:lnTo>
                  <a:lnTo>
                    <a:pt x="18288" y="6056"/>
                  </a:lnTo>
                  <a:lnTo>
                    <a:pt x="18489" y="6091"/>
                  </a:lnTo>
                  <a:lnTo>
                    <a:pt x="18667" y="6079"/>
                  </a:lnTo>
                  <a:lnTo>
                    <a:pt x="18679" y="5977"/>
                  </a:lnTo>
                  <a:cubicBezTo>
                    <a:pt x="18596" y="5970"/>
                    <a:pt x="18547" y="5923"/>
                    <a:pt x="18580" y="5882"/>
                  </a:cubicBezTo>
                  <a:cubicBezTo>
                    <a:pt x="18610" y="5845"/>
                    <a:pt x="18694" y="5829"/>
                    <a:pt x="18761" y="5849"/>
                  </a:cubicBezTo>
                  <a:lnTo>
                    <a:pt x="18875" y="5927"/>
                  </a:lnTo>
                  <a:lnTo>
                    <a:pt x="18988" y="5922"/>
                  </a:lnTo>
                  <a:lnTo>
                    <a:pt x="19062" y="5860"/>
                  </a:lnTo>
                  <a:lnTo>
                    <a:pt x="18946" y="5786"/>
                  </a:lnTo>
                  <a:lnTo>
                    <a:pt x="18999" y="5730"/>
                  </a:lnTo>
                  <a:lnTo>
                    <a:pt x="19121" y="5805"/>
                  </a:lnTo>
                  <a:lnTo>
                    <a:pt x="19262" y="5748"/>
                  </a:lnTo>
                  <a:lnTo>
                    <a:pt x="19223" y="5654"/>
                  </a:lnTo>
                  <a:lnTo>
                    <a:pt x="19119" y="5606"/>
                  </a:lnTo>
                  <a:lnTo>
                    <a:pt x="19112" y="5522"/>
                  </a:lnTo>
                  <a:lnTo>
                    <a:pt x="19000" y="5467"/>
                  </a:lnTo>
                  <a:lnTo>
                    <a:pt x="19060" y="5372"/>
                  </a:lnTo>
                  <a:lnTo>
                    <a:pt x="19181" y="5310"/>
                  </a:lnTo>
                  <a:lnTo>
                    <a:pt x="19332" y="5372"/>
                  </a:lnTo>
                  <a:lnTo>
                    <a:pt x="19445" y="5454"/>
                  </a:lnTo>
                  <a:lnTo>
                    <a:pt x="19517" y="5524"/>
                  </a:lnTo>
                  <a:lnTo>
                    <a:pt x="19621" y="5579"/>
                  </a:lnTo>
                  <a:lnTo>
                    <a:pt x="19780" y="5538"/>
                  </a:lnTo>
                  <a:lnTo>
                    <a:pt x="19779" y="5492"/>
                  </a:lnTo>
                  <a:lnTo>
                    <a:pt x="19630" y="5401"/>
                  </a:lnTo>
                  <a:lnTo>
                    <a:pt x="19502" y="5347"/>
                  </a:lnTo>
                  <a:lnTo>
                    <a:pt x="19557" y="5283"/>
                  </a:lnTo>
                  <a:lnTo>
                    <a:pt x="19696" y="5308"/>
                  </a:lnTo>
                  <a:lnTo>
                    <a:pt x="19829" y="5363"/>
                  </a:lnTo>
                  <a:lnTo>
                    <a:pt x="19963" y="5441"/>
                  </a:lnTo>
                  <a:lnTo>
                    <a:pt x="20060" y="5501"/>
                  </a:lnTo>
                  <a:lnTo>
                    <a:pt x="20170" y="5495"/>
                  </a:lnTo>
                  <a:lnTo>
                    <a:pt x="20295" y="5429"/>
                  </a:lnTo>
                  <a:lnTo>
                    <a:pt x="20431" y="5376"/>
                  </a:lnTo>
                  <a:lnTo>
                    <a:pt x="20585" y="5392"/>
                  </a:lnTo>
                  <a:lnTo>
                    <a:pt x="20689" y="5433"/>
                  </a:lnTo>
                  <a:lnTo>
                    <a:pt x="20860" y="5372"/>
                  </a:lnTo>
                  <a:lnTo>
                    <a:pt x="21010" y="5346"/>
                  </a:lnTo>
                  <a:lnTo>
                    <a:pt x="21005" y="5417"/>
                  </a:lnTo>
                  <a:lnTo>
                    <a:pt x="21066" y="5464"/>
                  </a:lnTo>
                  <a:lnTo>
                    <a:pt x="21181" y="5460"/>
                  </a:lnTo>
                  <a:lnTo>
                    <a:pt x="21284" y="5401"/>
                  </a:lnTo>
                  <a:lnTo>
                    <a:pt x="21470" y="5384"/>
                  </a:lnTo>
                  <a:lnTo>
                    <a:pt x="21600" y="5389"/>
                  </a:lnTo>
                  <a:lnTo>
                    <a:pt x="21576" y="5236"/>
                  </a:lnTo>
                  <a:lnTo>
                    <a:pt x="21503" y="5118"/>
                  </a:lnTo>
                  <a:lnTo>
                    <a:pt x="21314" y="5048"/>
                  </a:lnTo>
                  <a:lnTo>
                    <a:pt x="21182" y="4996"/>
                  </a:lnTo>
                  <a:lnTo>
                    <a:pt x="21098" y="4914"/>
                  </a:lnTo>
                  <a:lnTo>
                    <a:pt x="20999" y="4812"/>
                  </a:lnTo>
                  <a:lnTo>
                    <a:pt x="20765" y="4686"/>
                  </a:lnTo>
                  <a:lnTo>
                    <a:pt x="20494" y="4567"/>
                  </a:lnTo>
                  <a:lnTo>
                    <a:pt x="20401" y="4499"/>
                  </a:lnTo>
                  <a:lnTo>
                    <a:pt x="20410" y="4373"/>
                  </a:lnTo>
                  <a:lnTo>
                    <a:pt x="20464" y="4243"/>
                  </a:lnTo>
                  <a:lnTo>
                    <a:pt x="20677" y="4122"/>
                  </a:lnTo>
                  <a:lnTo>
                    <a:pt x="20869" y="4015"/>
                  </a:lnTo>
                  <a:lnTo>
                    <a:pt x="20883" y="3870"/>
                  </a:lnTo>
                  <a:lnTo>
                    <a:pt x="20889" y="3727"/>
                  </a:lnTo>
                  <a:lnTo>
                    <a:pt x="20991" y="3615"/>
                  </a:lnTo>
                  <a:lnTo>
                    <a:pt x="20977" y="3471"/>
                  </a:lnTo>
                  <a:lnTo>
                    <a:pt x="20860" y="3382"/>
                  </a:lnTo>
                  <a:lnTo>
                    <a:pt x="20724" y="3347"/>
                  </a:lnTo>
                  <a:lnTo>
                    <a:pt x="20540" y="3192"/>
                  </a:lnTo>
                  <a:lnTo>
                    <a:pt x="20339" y="3061"/>
                  </a:lnTo>
                  <a:lnTo>
                    <a:pt x="20191" y="3019"/>
                  </a:lnTo>
                  <a:lnTo>
                    <a:pt x="20041" y="3022"/>
                  </a:lnTo>
                  <a:lnTo>
                    <a:pt x="19921" y="2999"/>
                  </a:lnTo>
                  <a:lnTo>
                    <a:pt x="19920" y="2919"/>
                  </a:lnTo>
                  <a:lnTo>
                    <a:pt x="19958" y="2824"/>
                  </a:lnTo>
                  <a:lnTo>
                    <a:pt x="19893" y="2724"/>
                  </a:lnTo>
                  <a:lnTo>
                    <a:pt x="19642" y="2632"/>
                  </a:lnTo>
                  <a:lnTo>
                    <a:pt x="19470" y="2551"/>
                  </a:lnTo>
                  <a:lnTo>
                    <a:pt x="19401" y="2459"/>
                  </a:lnTo>
                  <a:lnTo>
                    <a:pt x="19457" y="2346"/>
                  </a:lnTo>
                  <a:lnTo>
                    <a:pt x="19520" y="2193"/>
                  </a:lnTo>
                  <a:lnTo>
                    <a:pt x="19568" y="2008"/>
                  </a:lnTo>
                  <a:lnTo>
                    <a:pt x="19603" y="1896"/>
                  </a:lnTo>
                  <a:lnTo>
                    <a:pt x="19671" y="1798"/>
                  </a:lnTo>
                  <a:lnTo>
                    <a:pt x="19607" y="1693"/>
                  </a:lnTo>
                  <a:lnTo>
                    <a:pt x="19458" y="1595"/>
                  </a:lnTo>
                  <a:lnTo>
                    <a:pt x="19357" y="1458"/>
                  </a:lnTo>
                  <a:lnTo>
                    <a:pt x="19199" y="1240"/>
                  </a:lnTo>
                  <a:lnTo>
                    <a:pt x="19021" y="1099"/>
                  </a:lnTo>
                  <a:lnTo>
                    <a:pt x="18766" y="1025"/>
                  </a:lnTo>
                  <a:lnTo>
                    <a:pt x="18512" y="923"/>
                  </a:lnTo>
                  <a:lnTo>
                    <a:pt x="18318" y="915"/>
                  </a:lnTo>
                  <a:lnTo>
                    <a:pt x="18109" y="840"/>
                  </a:lnTo>
                  <a:lnTo>
                    <a:pt x="17922" y="683"/>
                  </a:lnTo>
                  <a:lnTo>
                    <a:pt x="17773" y="547"/>
                  </a:lnTo>
                  <a:lnTo>
                    <a:pt x="17547" y="441"/>
                  </a:lnTo>
                  <a:lnTo>
                    <a:pt x="17357" y="364"/>
                  </a:lnTo>
                  <a:lnTo>
                    <a:pt x="16914" y="257"/>
                  </a:lnTo>
                  <a:lnTo>
                    <a:pt x="16586" y="156"/>
                  </a:lnTo>
                  <a:lnTo>
                    <a:pt x="16354" y="16"/>
                  </a:lnTo>
                  <a:lnTo>
                    <a:pt x="16199" y="0"/>
                  </a:lnTo>
                  <a:lnTo>
                    <a:pt x="15959" y="41"/>
                  </a:lnTo>
                  <a:lnTo>
                    <a:pt x="16022" y="166"/>
                  </a:lnTo>
                  <a:lnTo>
                    <a:pt x="16208" y="273"/>
                  </a:lnTo>
                  <a:lnTo>
                    <a:pt x="16294" y="345"/>
                  </a:lnTo>
                  <a:lnTo>
                    <a:pt x="16308" y="486"/>
                  </a:lnTo>
                  <a:lnTo>
                    <a:pt x="16279" y="611"/>
                  </a:lnTo>
                  <a:lnTo>
                    <a:pt x="16154" y="703"/>
                  </a:lnTo>
                  <a:lnTo>
                    <a:pt x="15925" y="789"/>
                  </a:lnTo>
                  <a:lnTo>
                    <a:pt x="15882" y="881"/>
                  </a:lnTo>
                  <a:lnTo>
                    <a:pt x="15950" y="952"/>
                  </a:lnTo>
                  <a:lnTo>
                    <a:pt x="16103" y="1021"/>
                  </a:lnTo>
                  <a:lnTo>
                    <a:pt x="16179" y="1065"/>
                  </a:lnTo>
                  <a:lnTo>
                    <a:pt x="16152" y="1118"/>
                  </a:lnTo>
                  <a:lnTo>
                    <a:pt x="15990" y="1129"/>
                  </a:lnTo>
                  <a:lnTo>
                    <a:pt x="15933" y="1189"/>
                  </a:lnTo>
                  <a:lnTo>
                    <a:pt x="15776" y="1204"/>
                  </a:lnTo>
                  <a:lnTo>
                    <a:pt x="15000" y="1028"/>
                  </a:lnTo>
                  <a:lnTo>
                    <a:pt x="14727" y="926"/>
                  </a:lnTo>
                  <a:lnTo>
                    <a:pt x="14499" y="914"/>
                  </a:lnTo>
                  <a:lnTo>
                    <a:pt x="14295" y="941"/>
                  </a:lnTo>
                  <a:lnTo>
                    <a:pt x="14011" y="796"/>
                  </a:lnTo>
                  <a:lnTo>
                    <a:pt x="13819" y="852"/>
                  </a:lnTo>
                  <a:lnTo>
                    <a:pt x="13724" y="982"/>
                  </a:lnTo>
                  <a:lnTo>
                    <a:pt x="13656" y="1445"/>
                  </a:lnTo>
                  <a:lnTo>
                    <a:pt x="13426" y="1705"/>
                  </a:lnTo>
                  <a:lnTo>
                    <a:pt x="13233" y="1748"/>
                  </a:lnTo>
                  <a:lnTo>
                    <a:pt x="12972" y="1657"/>
                  </a:lnTo>
                  <a:lnTo>
                    <a:pt x="12851" y="1592"/>
                  </a:lnTo>
                  <a:lnTo>
                    <a:pt x="12449" y="1664"/>
                  </a:lnTo>
                  <a:lnTo>
                    <a:pt x="12087" y="1860"/>
                  </a:lnTo>
                  <a:lnTo>
                    <a:pt x="11758" y="2012"/>
                  </a:lnTo>
                  <a:lnTo>
                    <a:pt x="11588" y="2244"/>
                  </a:lnTo>
                  <a:lnTo>
                    <a:pt x="11464" y="2371"/>
                  </a:lnTo>
                  <a:lnTo>
                    <a:pt x="11128" y="2567"/>
                  </a:lnTo>
                  <a:lnTo>
                    <a:pt x="11162" y="2679"/>
                  </a:lnTo>
                  <a:lnTo>
                    <a:pt x="11230" y="2836"/>
                  </a:lnTo>
                  <a:lnTo>
                    <a:pt x="11299" y="2928"/>
                  </a:lnTo>
                  <a:lnTo>
                    <a:pt x="11369" y="3099"/>
                  </a:lnTo>
                  <a:lnTo>
                    <a:pt x="11347" y="3242"/>
                  </a:lnTo>
                  <a:lnTo>
                    <a:pt x="11209" y="3344"/>
                  </a:lnTo>
                  <a:lnTo>
                    <a:pt x="10916" y="3454"/>
                  </a:lnTo>
                  <a:lnTo>
                    <a:pt x="10673" y="3608"/>
                  </a:lnTo>
                  <a:lnTo>
                    <a:pt x="10503" y="3680"/>
                  </a:lnTo>
                  <a:lnTo>
                    <a:pt x="10460" y="3773"/>
                  </a:lnTo>
                  <a:lnTo>
                    <a:pt x="10287" y="3965"/>
                  </a:lnTo>
                  <a:lnTo>
                    <a:pt x="10054" y="4092"/>
                  </a:lnTo>
                  <a:lnTo>
                    <a:pt x="9705" y="4189"/>
                  </a:lnTo>
                  <a:lnTo>
                    <a:pt x="9618" y="4284"/>
                  </a:lnTo>
                  <a:lnTo>
                    <a:pt x="9793" y="4467"/>
                  </a:lnTo>
                  <a:lnTo>
                    <a:pt x="9685" y="4537"/>
                  </a:lnTo>
                  <a:lnTo>
                    <a:pt x="9548" y="4617"/>
                  </a:lnTo>
                  <a:lnTo>
                    <a:pt x="9341" y="4671"/>
                  </a:lnTo>
                  <a:lnTo>
                    <a:pt x="9080" y="4655"/>
                  </a:lnTo>
                  <a:lnTo>
                    <a:pt x="8829" y="4682"/>
                  </a:lnTo>
                  <a:lnTo>
                    <a:pt x="8592" y="4702"/>
                  </a:lnTo>
                  <a:lnTo>
                    <a:pt x="8511" y="4847"/>
                  </a:lnTo>
                  <a:lnTo>
                    <a:pt x="8426" y="5135"/>
                  </a:lnTo>
                  <a:lnTo>
                    <a:pt x="8403" y="5262"/>
                  </a:lnTo>
                  <a:lnTo>
                    <a:pt x="8425" y="5403"/>
                  </a:lnTo>
                  <a:lnTo>
                    <a:pt x="8410" y="5645"/>
                  </a:lnTo>
                  <a:lnTo>
                    <a:pt x="8343" y="5829"/>
                  </a:lnTo>
                  <a:lnTo>
                    <a:pt x="8235" y="6067"/>
                  </a:lnTo>
                  <a:lnTo>
                    <a:pt x="8081" y="6242"/>
                  </a:lnTo>
                  <a:lnTo>
                    <a:pt x="7893" y="6443"/>
                  </a:lnTo>
                  <a:lnTo>
                    <a:pt x="7572" y="6684"/>
                  </a:lnTo>
                  <a:lnTo>
                    <a:pt x="7377" y="6788"/>
                  </a:lnTo>
                  <a:lnTo>
                    <a:pt x="7186" y="6961"/>
                  </a:lnTo>
                  <a:lnTo>
                    <a:pt x="7009" y="7098"/>
                  </a:lnTo>
                  <a:lnTo>
                    <a:pt x="6939" y="7223"/>
                  </a:lnTo>
                  <a:lnTo>
                    <a:pt x="6964" y="7327"/>
                  </a:lnTo>
                  <a:lnTo>
                    <a:pt x="7174" y="7433"/>
                  </a:lnTo>
                  <a:lnTo>
                    <a:pt x="7335" y="7494"/>
                  </a:lnTo>
                  <a:lnTo>
                    <a:pt x="7440" y="7575"/>
                  </a:lnTo>
                  <a:lnTo>
                    <a:pt x="7449" y="7675"/>
                  </a:lnTo>
                  <a:lnTo>
                    <a:pt x="7398" y="7801"/>
                  </a:lnTo>
                  <a:lnTo>
                    <a:pt x="7302" y="7939"/>
                  </a:lnTo>
                  <a:lnTo>
                    <a:pt x="7069" y="8169"/>
                  </a:lnTo>
                  <a:lnTo>
                    <a:pt x="6934" y="8205"/>
                  </a:lnTo>
                  <a:lnTo>
                    <a:pt x="6766" y="8192"/>
                  </a:lnTo>
                  <a:lnTo>
                    <a:pt x="6423" y="8100"/>
                  </a:lnTo>
                  <a:lnTo>
                    <a:pt x="6179" y="8013"/>
                  </a:lnTo>
                  <a:lnTo>
                    <a:pt x="5909" y="7989"/>
                  </a:lnTo>
                  <a:lnTo>
                    <a:pt x="5696" y="8003"/>
                  </a:lnTo>
                  <a:lnTo>
                    <a:pt x="5472" y="8080"/>
                  </a:lnTo>
                  <a:lnTo>
                    <a:pt x="5050" y="8350"/>
                  </a:lnTo>
                  <a:lnTo>
                    <a:pt x="4883" y="8478"/>
                  </a:lnTo>
                  <a:lnTo>
                    <a:pt x="4791" y="8541"/>
                  </a:lnTo>
                  <a:lnTo>
                    <a:pt x="4544" y="8659"/>
                  </a:lnTo>
                  <a:lnTo>
                    <a:pt x="4401" y="8717"/>
                  </a:lnTo>
                  <a:lnTo>
                    <a:pt x="4283" y="8859"/>
                  </a:lnTo>
                  <a:lnTo>
                    <a:pt x="4266" y="8983"/>
                  </a:lnTo>
                  <a:lnTo>
                    <a:pt x="4218" y="9065"/>
                  </a:lnTo>
                  <a:lnTo>
                    <a:pt x="4118" y="9173"/>
                  </a:lnTo>
                  <a:lnTo>
                    <a:pt x="3866" y="9370"/>
                  </a:lnTo>
                  <a:lnTo>
                    <a:pt x="3860" y="9506"/>
                  </a:lnTo>
                  <a:lnTo>
                    <a:pt x="4018" y="9639"/>
                  </a:lnTo>
                  <a:lnTo>
                    <a:pt x="4069" y="9744"/>
                  </a:lnTo>
                  <a:lnTo>
                    <a:pt x="4028" y="9877"/>
                  </a:lnTo>
                  <a:lnTo>
                    <a:pt x="3886" y="9970"/>
                  </a:lnTo>
                  <a:lnTo>
                    <a:pt x="3810" y="10071"/>
                  </a:lnTo>
                  <a:lnTo>
                    <a:pt x="3800" y="10158"/>
                  </a:lnTo>
                  <a:lnTo>
                    <a:pt x="3696" y="10312"/>
                  </a:lnTo>
                  <a:lnTo>
                    <a:pt x="3567" y="10591"/>
                  </a:lnTo>
                  <a:lnTo>
                    <a:pt x="3706" y="10752"/>
                  </a:lnTo>
                  <a:lnTo>
                    <a:pt x="3767" y="10860"/>
                  </a:lnTo>
                  <a:lnTo>
                    <a:pt x="3774" y="11015"/>
                  </a:lnTo>
                  <a:lnTo>
                    <a:pt x="3808" y="11130"/>
                  </a:lnTo>
                  <a:lnTo>
                    <a:pt x="3729" y="11280"/>
                  </a:lnTo>
                  <a:lnTo>
                    <a:pt x="3602" y="11483"/>
                  </a:lnTo>
                  <a:lnTo>
                    <a:pt x="3437" y="11613"/>
                  </a:lnTo>
                  <a:lnTo>
                    <a:pt x="3299" y="11749"/>
                  </a:lnTo>
                  <a:lnTo>
                    <a:pt x="3292" y="11852"/>
                  </a:lnTo>
                  <a:lnTo>
                    <a:pt x="3389" y="11988"/>
                  </a:lnTo>
                  <a:lnTo>
                    <a:pt x="3492" y="12078"/>
                  </a:lnTo>
                  <a:lnTo>
                    <a:pt x="3751" y="12209"/>
                  </a:lnTo>
                  <a:lnTo>
                    <a:pt x="3953" y="12330"/>
                  </a:lnTo>
                  <a:lnTo>
                    <a:pt x="4083" y="12449"/>
                  </a:lnTo>
                  <a:lnTo>
                    <a:pt x="4227" y="12551"/>
                  </a:lnTo>
                  <a:lnTo>
                    <a:pt x="4177" y="12727"/>
                  </a:lnTo>
                  <a:lnTo>
                    <a:pt x="4066" y="12912"/>
                  </a:lnTo>
                  <a:lnTo>
                    <a:pt x="3929" y="13048"/>
                  </a:lnTo>
                  <a:lnTo>
                    <a:pt x="3749" y="13110"/>
                  </a:lnTo>
                  <a:lnTo>
                    <a:pt x="3395" y="13143"/>
                  </a:lnTo>
                  <a:lnTo>
                    <a:pt x="3133" y="13193"/>
                  </a:lnTo>
                  <a:lnTo>
                    <a:pt x="3214" y="13430"/>
                  </a:lnTo>
                  <a:lnTo>
                    <a:pt x="3270" y="13652"/>
                  </a:lnTo>
                  <a:lnTo>
                    <a:pt x="3335" y="13833"/>
                  </a:lnTo>
                  <a:lnTo>
                    <a:pt x="3348" y="13986"/>
                  </a:lnTo>
                  <a:lnTo>
                    <a:pt x="3272" y="14586"/>
                  </a:lnTo>
                  <a:lnTo>
                    <a:pt x="3130" y="14755"/>
                  </a:lnTo>
                  <a:lnTo>
                    <a:pt x="3005" y="14851"/>
                  </a:lnTo>
                  <a:lnTo>
                    <a:pt x="2789" y="14955"/>
                  </a:lnTo>
                  <a:lnTo>
                    <a:pt x="2550" y="15017"/>
                  </a:lnTo>
                  <a:lnTo>
                    <a:pt x="2377" y="15015"/>
                  </a:lnTo>
                  <a:lnTo>
                    <a:pt x="2096" y="15163"/>
                  </a:lnTo>
                  <a:lnTo>
                    <a:pt x="2053" y="15296"/>
                  </a:lnTo>
                  <a:lnTo>
                    <a:pt x="1726" y="15565"/>
                  </a:lnTo>
                  <a:lnTo>
                    <a:pt x="1704" y="15789"/>
                  </a:lnTo>
                  <a:lnTo>
                    <a:pt x="1651" y="16078"/>
                  </a:lnTo>
                  <a:lnTo>
                    <a:pt x="1562" y="16286"/>
                  </a:lnTo>
                  <a:lnTo>
                    <a:pt x="1442" y="16452"/>
                  </a:lnTo>
                  <a:lnTo>
                    <a:pt x="1253" y="16559"/>
                  </a:lnTo>
                  <a:lnTo>
                    <a:pt x="1124" y="16568"/>
                  </a:lnTo>
                  <a:lnTo>
                    <a:pt x="999" y="16537"/>
                  </a:lnTo>
                  <a:lnTo>
                    <a:pt x="931" y="16480"/>
                  </a:lnTo>
                  <a:lnTo>
                    <a:pt x="856" y="16371"/>
                  </a:lnTo>
                  <a:lnTo>
                    <a:pt x="826" y="16257"/>
                  </a:lnTo>
                  <a:lnTo>
                    <a:pt x="687" y="16133"/>
                  </a:lnTo>
                  <a:lnTo>
                    <a:pt x="452" y="16055"/>
                  </a:lnTo>
                  <a:lnTo>
                    <a:pt x="258" y="16056"/>
                  </a:lnTo>
                  <a:lnTo>
                    <a:pt x="84" y="16074"/>
                  </a:lnTo>
                  <a:lnTo>
                    <a:pt x="0" y="16106"/>
                  </a:lnTo>
                  <a:lnTo>
                    <a:pt x="28" y="16171"/>
                  </a:lnTo>
                  <a:lnTo>
                    <a:pt x="98" y="16232"/>
                  </a:lnTo>
                  <a:lnTo>
                    <a:pt x="219" y="16245"/>
                  </a:lnTo>
                  <a:lnTo>
                    <a:pt x="200" y="16292"/>
                  </a:lnTo>
                  <a:lnTo>
                    <a:pt x="137" y="16317"/>
                  </a:lnTo>
                  <a:lnTo>
                    <a:pt x="134" y="16390"/>
                  </a:lnTo>
                  <a:lnTo>
                    <a:pt x="105" y="16456"/>
                  </a:lnTo>
                  <a:lnTo>
                    <a:pt x="161" y="16510"/>
                  </a:lnTo>
                  <a:lnTo>
                    <a:pt x="138" y="16575"/>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30" name="AutoShape 97">
              <a:extLst>
                <a:ext uri="{FF2B5EF4-FFF2-40B4-BE49-F238E27FC236}">
                  <a16:creationId xmlns:a16="http://schemas.microsoft.com/office/drawing/2014/main" id="{9DAF6CC9-9A69-4D8B-ADA0-89652BBF2358}"/>
                </a:ext>
              </a:extLst>
            </p:cNvPr>
            <p:cNvSpPr>
              <a:spLocks/>
            </p:cNvSpPr>
            <p:nvPr/>
          </p:nvSpPr>
          <p:spPr bwMode="auto">
            <a:xfrm>
              <a:off x="1882176" y="8126309"/>
              <a:ext cx="46145" cy="4509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655" y="0"/>
                  </a:moveTo>
                  <a:lnTo>
                    <a:pt x="0" y="12575"/>
                  </a:lnTo>
                  <a:lnTo>
                    <a:pt x="15789" y="21600"/>
                  </a:lnTo>
                  <a:lnTo>
                    <a:pt x="21600" y="5031"/>
                  </a:lnTo>
                  <a:lnTo>
                    <a:pt x="5655"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31" name="AutoShape 98">
              <a:extLst>
                <a:ext uri="{FF2B5EF4-FFF2-40B4-BE49-F238E27FC236}">
                  <a16:creationId xmlns:a16="http://schemas.microsoft.com/office/drawing/2014/main" id="{9A9392B7-50F0-41EA-B8A6-855D960BF3D4}"/>
                </a:ext>
              </a:extLst>
            </p:cNvPr>
            <p:cNvSpPr>
              <a:spLocks/>
            </p:cNvSpPr>
            <p:nvPr/>
          </p:nvSpPr>
          <p:spPr bwMode="auto">
            <a:xfrm>
              <a:off x="3841948" y="9139204"/>
              <a:ext cx="316827" cy="73829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62" y="98"/>
                  </a:moveTo>
                  <a:lnTo>
                    <a:pt x="17596" y="0"/>
                  </a:lnTo>
                  <a:lnTo>
                    <a:pt x="15911" y="1253"/>
                  </a:lnTo>
                  <a:lnTo>
                    <a:pt x="15391" y="2945"/>
                  </a:lnTo>
                  <a:lnTo>
                    <a:pt x="14574" y="4091"/>
                  </a:lnTo>
                  <a:lnTo>
                    <a:pt x="12883" y="5028"/>
                  </a:lnTo>
                  <a:lnTo>
                    <a:pt x="11424" y="5846"/>
                  </a:lnTo>
                  <a:lnTo>
                    <a:pt x="10876" y="6884"/>
                  </a:lnTo>
                  <a:lnTo>
                    <a:pt x="10048" y="7446"/>
                  </a:lnTo>
                  <a:lnTo>
                    <a:pt x="8229" y="8194"/>
                  </a:lnTo>
                  <a:lnTo>
                    <a:pt x="6709" y="9120"/>
                  </a:lnTo>
                  <a:lnTo>
                    <a:pt x="5592" y="9912"/>
                  </a:lnTo>
                  <a:lnTo>
                    <a:pt x="5212" y="11060"/>
                  </a:lnTo>
                  <a:lnTo>
                    <a:pt x="4199" y="12239"/>
                  </a:lnTo>
                  <a:lnTo>
                    <a:pt x="3055" y="12893"/>
                  </a:lnTo>
                  <a:lnTo>
                    <a:pt x="1655" y="13681"/>
                  </a:lnTo>
                  <a:lnTo>
                    <a:pt x="951" y="14645"/>
                  </a:lnTo>
                  <a:lnTo>
                    <a:pt x="629" y="16115"/>
                  </a:lnTo>
                  <a:lnTo>
                    <a:pt x="79" y="17433"/>
                  </a:lnTo>
                  <a:lnTo>
                    <a:pt x="0" y="18706"/>
                  </a:lnTo>
                  <a:lnTo>
                    <a:pt x="571" y="20264"/>
                  </a:lnTo>
                  <a:lnTo>
                    <a:pt x="1472" y="21600"/>
                  </a:lnTo>
                  <a:lnTo>
                    <a:pt x="3537" y="21066"/>
                  </a:lnTo>
                  <a:lnTo>
                    <a:pt x="3625" y="19670"/>
                  </a:lnTo>
                  <a:lnTo>
                    <a:pt x="5318" y="19238"/>
                  </a:lnTo>
                  <a:lnTo>
                    <a:pt x="6002" y="18458"/>
                  </a:lnTo>
                  <a:lnTo>
                    <a:pt x="6079" y="17377"/>
                  </a:lnTo>
                  <a:lnTo>
                    <a:pt x="5722" y="16463"/>
                  </a:lnTo>
                  <a:lnTo>
                    <a:pt x="6763" y="15527"/>
                  </a:lnTo>
                  <a:lnTo>
                    <a:pt x="8383" y="14503"/>
                  </a:lnTo>
                  <a:lnTo>
                    <a:pt x="10215" y="13257"/>
                  </a:lnTo>
                  <a:lnTo>
                    <a:pt x="10619" y="12035"/>
                  </a:lnTo>
                  <a:lnTo>
                    <a:pt x="10863" y="10860"/>
                  </a:lnTo>
                  <a:lnTo>
                    <a:pt x="12354" y="10198"/>
                  </a:lnTo>
                  <a:lnTo>
                    <a:pt x="14119" y="9552"/>
                  </a:lnTo>
                  <a:lnTo>
                    <a:pt x="14844" y="8610"/>
                  </a:lnTo>
                  <a:lnTo>
                    <a:pt x="14885" y="7402"/>
                  </a:lnTo>
                  <a:lnTo>
                    <a:pt x="15584" y="6612"/>
                  </a:lnTo>
                  <a:lnTo>
                    <a:pt x="16987" y="6216"/>
                  </a:lnTo>
                  <a:lnTo>
                    <a:pt x="17463" y="5174"/>
                  </a:lnTo>
                  <a:lnTo>
                    <a:pt x="17774" y="4209"/>
                  </a:lnTo>
                  <a:lnTo>
                    <a:pt x="18732" y="3353"/>
                  </a:lnTo>
                  <a:lnTo>
                    <a:pt x="20849" y="2683"/>
                  </a:lnTo>
                  <a:lnTo>
                    <a:pt x="21600" y="1473"/>
                  </a:lnTo>
                  <a:lnTo>
                    <a:pt x="20262" y="98"/>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32" name="AutoShape 99">
              <a:extLst>
                <a:ext uri="{FF2B5EF4-FFF2-40B4-BE49-F238E27FC236}">
                  <a16:creationId xmlns:a16="http://schemas.microsoft.com/office/drawing/2014/main" id="{8FF666EB-828F-4933-8FE4-EDC7D58B64A6}"/>
                </a:ext>
              </a:extLst>
            </p:cNvPr>
            <p:cNvSpPr>
              <a:spLocks/>
            </p:cNvSpPr>
            <p:nvPr/>
          </p:nvSpPr>
          <p:spPr bwMode="auto">
            <a:xfrm>
              <a:off x="4490194" y="8758140"/>
              <a:ext cx="404096" cy="67281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461" y="3952"/>
                  </a:moveTo>
                  <a:lnTo>
                    <a:pt x="17385" y="4628"/>
                  </a:lnTo>
                  <a:lnTo>
                    <a:pt x="16478" y="5320"/>
                  </a:lnTo>
                  <a:lnTo>
                    <a:pt x="16146" y="6854"/>
                  </a:lnTo>
                  <a:lnTo>
                    <a:pt x="16095" y="7779"/>
                  </a:lnTo>
                  <a:lnTo>
                    <a:pt x="16425" y="8832"/>
                  </a:lnTo>
                  <a:lnTo>
                    <a:pt x="17476" y="9712"/>
                  </a:lnTo>
                  <a:lnTo>
                    <a:pt x="18726" y="10202"/>
                  </a:lnTo>
                  <a:lnTo>
                    <a:pt x="19591" y="10961"/>
                  </a:lnTo>
                  <a:lnTo>
                    <a:pt x="19331" y="11791"/>
                  </a:lnTo>
                  <a:lnTo>
                    <a:pt x="17639" y="11806"/>
                  </a:lnTo>
                  <a:lnTo>
                    <a:pt x="16035" y="12083"/>
                  </a:lnTo>
                  <a:lnTo>
                    <a:pt x="15099" y="12901"/>
                  </a:lnTo>
                  <a:lnTo>
                    <a:pt x="14606" y="13536"/>
                  </a:lnTo>
                  <a:lnTo>
                    <a:pt x="13143" y="13881"/>
                  </a:lnTo>
                  <a:lnTo>
                    <a:pt x="11964" y="14484"/>
                  </a:lnTo>
                  <a:lnTo>
                    <a:pt x="11184" y="15415"/>
                  </a:lnTo>
                  <a:lnTo>
                    <a:pt x="9724" y="16154"/>
                  </a:lnTo>
                  <a:lnTo>
                    <a:pt x="7320" y="18077"/>
                  </a:lnTo>
                  <a:lnTo>
                    <a:pt x="7347" y="18955"/>
                  </a:lnTo>
                  <a:lnTo>
                    <a:pt x="7276" y="19690"/>
                  </a:lnTo>
                  <a:lnTo>
                    <a:pt x="5534" y="20347"/>
                  </a:lnTo>
                  <a:lnTo>
                    <a:pt x="4673" y="21600"/>
                  </a:lnTo>
                  <a:lnTo>
                    <a:pt x="3073" y="21405"/>
                  </a:lnTo>
                  <a:lnTo>
                    <a:pt x="2543" y="20509"/>
                  </a:lnTo>
                  <a:lnTo>
                    <a:pt x="2454" y="19609"/>
                  </a:lnTo>
                  <a:lnTo>
                    <a:pt x="3663" y="18740"/>
                  </a:lnTo>
                  <a:lnTo>
                    <a:pt x="4414" y="18224"/>
                  </a:lnTo>
                  <a:lnTo>
                    <a:pt x="4410" y="17419"/>
                  </a:lnTo>
                  <a:lnTo>
                    <a:pt x="3627" y="16486"/>
                  </a:lnTo>
                  <a:lnTo>
                    <a:pt x="2186" y="15744"/>
                  </a:lnTo>
                  <a:lnTo>
                    <a:pt x="773" y="14708"/>
                  </a:lnTo>
                  <a:lnTo>
                    <a:pt x="1171" y="13676"/>
                  </a:lnTo>
                  <a:cubicBezTo>
                    <a:pt x="1614" y="13489"/>
                    <a:pt x="2016" y="13268"/>
                    <a:pt x="2367" y="13020"/>
                  </a:cubicBezTo>
                  <a:cubicBezTo>
                    <a:pt x="2800" y="12714"/>
                    <a:pt x="3150" y="12368"/>
                    <a:pt x="3406" y="11997"/>
                  </a:cubicBezTo>
                  <a:lnTo>
                    <a:pt x="2622" y="11001"/>
                  </a:lnTo>
                  <a:lnTo>
                    <a:pt x="1015" y="10257"/>
                  </a:lnTo>
                  <a:lnTo>
                    <a:pt x="0" y="9653"/>
                  </a:lnTo>
                  <a:lnTo>
                    <a:pt x="221" y="8692"/>
                  </a:lnTo>
                  <a:lnTo>
                    <a:pt x="1285" y="7842"/>
                  </a:lnTo>
                  <a:lnTo>
                    <a:pt x="2202" y="7127"/>
                  </a:lnTo>
                  <a:cubicBezTo>
                    <a:pt x="2151" y="6774"/>
                    <a:pt x="2254" y="6419"/>
                    <a:pt x="2503" y="6097"/>
                  </a:cubicBezTo>
                  <a:cubicBezTo>
                    <a:pt x="2879" y="5609"/>
                    <a:pt x="3560" y="5229"/>
                    <a:pt x="4398" y="5039"/>
                  </a:cubicBezTo>
                  <a:lnTo>
                    <a:pt x="5652" y="5197"/>
                  </a:lnTo>
                  <a:lnTo>
                    <a:pt x="6675" y="4372"/>
                  </a:lnTo>
                  <a:lnTo>
                    <a:pt x="6996" y="3768"/>
                  </a:lnTo>
                  <a:lnTo>
                    <a:pt x="7203" y="3065"/>
                  </a:lnTo>
                  <a:lnTo>
                    <a:pt x="8287" y="2559"/>
                  </a:lnTo>
                  <a:lnTo>
                    <a:pt x="9439" y="2256"/>
                  </a:lnTo>
                  <a:lnTo>
                    <a:pt x="10628" y="1258"/>
                  </a:lnTo>
                  <a:lnTo>
                    <a:pt x="11871" y="465"/>
                  </a:lnTo>
                  <a:lnTo>
                    <a:pt x="13316" y="61"/>
                  </a:lnTo>
                  <a:lnTo>
                    <a:pt x="14870" y="0"/>
                  </a:lnTo>
                  <a:lnTo>
                    <a:pt x="15430" y="759"/>
                  </a:lnTo>
                  <a:cubicBezTo>
                    <a:pt x="16031" y="1003"/>
                    <a:pt x="16755" y="1113"/>
                    <a:pt x="17476" y="1070"/>
                  </a:cubicBezTo>
                  <a:cubicBezTo>
                    <a:pt x="18020" y="1038"/>
                    <a:pt x="18540" y="919"/>
                    <a:pt x="18982" y="726"/>
                  </a:cubicBezTo>
                  <a:lnTo>
                    <a:pt x="20671" y="1075"/>
                  </a:lnTo>
                  <a:lnTo>
                    <a:pt x="21470" y="1860"/>
                  </a:lnTo>
                  <a:lnTo>
                    <a:pt x="21600" y="2594"/>
                  </a:lnTo>
                  <a:lnTo>
                    <a:pt x="20407" y="3169"/>
                  </a:lnTo>
                  <a:lnTo>
                    <a:pt x="18461" y="3952"/>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33" name="AutoShape 100">
              <a:extLst>
                <a:ext uri="{FF2B5EF4-FFF2-40B4-BE49-F238E27FC236}">
                  <a16:creationId xmlns:a16="http://schemas.microsoft.com/office/drawing/2014/main" id="{17A8DEA7-09E7-4C92-B1C6-A8DE8238968B}"/>
                </a:ext>
              </a:extLst>
            </p:cNvPr>
            <p:cNvSpPr>
              <a:spLocks/>
            </p:cNvSpPr>
            <p:nvPr/>
          </p:nvSpPr>
          <p:spPr bwMode="auto">
            <a:xfrm>
              <a:off x="4898346" y="8701821"/>
              <a:ext cx="93690" cy="9407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082" y="1965"/>
                  </a:moveTo>
                  <a:lnTo>
                    <a:pt x="6865" y="4209"/>
                  </a:lnTo>
                  <a:lnTo>
                    <a:pt x="0" y="10077"/>
                  </a:lnTo>
                  <a:lnTo>
                    <a:pt x="1216" y="14615"/>
                  </a:lnTo>
                  <a:lnTo>
                    <a:pt x="4847" y="19135"/>
                  </a:lnTo>
                  <a:lnTo>
                    <a:pt x="11569" y="21600"/>
                  </a:lnTo>
                  <a:lnTo>
                    <a:pt x="15788" y="15431"/>
                  </a:lnTo>
                  <a:lnTo>
                    <a:pt x="20585" y="10439"/>
                  </a:lnTo>
                  <a:lnTo>
                    <a:pt x="21600" y="3374"/>
                  </a:lnTo>
                  <a:lnTo>
                    <a:pt x="18519" y="0"/>
                  </a:lnTo>
                  <a:lnTo>
                    <a:pt x="12082" y="1965"/>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34" name="AutoShape 101">
              <a:extLst>
                <a:ext uri="{FF2B5EF4-FFF2-40B4-BE49-F238E27FC236}">
                  <a16:creationId xmlns:a16="http://schemas.microsoft.com/office/drawing/2014/main" id="{6BD1A25E-AC15-497C-A46E-97DFEB1A5DDE}"/>
                </a:ext>
              </a:extLst>
            </p:cNvPr>
            <p:cNvSpPr>
              <a:spLocks/>
            </p:cNvSpPr>
            <p:nvPr/>
          </p:nvSpPr>
          <p:spPr bwMode="auto">
            <a:xfrm>
              <a:off x="4915816" y="8459022"/>
              <a:ext cx="78423" cy="6389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9649"/>
                  </a:moveTo>
                  <a:lnTo>
                    <a:pt x="4540" y="16723"/>
                  </a:lnTo>
                  <a:lnTo>
                    <a:pt x="10767" y="16953"/>
                  </a:lnTo>
                  <a:lnTo>
                    <a:pt x="15305" y="21600"/>
                  </a:lnTo>
                  <a:lnTo>
                    <a:pt x="21516" y="20559"/>
                  </a:lnTo>
                  <a:lnTo>
                    <a:pt x="21600" y="10526"/>
                  </a:lnTo>
                  <a:lnTo>
                    <a:pt x="15179" y="2482"/>
                  </a:lnTo>
                  <a:lnTo>
                    <a:pt x="8508" y="0"/>
                  </a:lnTo>
                  <a:lnTo>
                    <a:pt x="0" y="9649"/>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35" name="AutoShape 102">
              <a:extLst>
                <a:ext uri="{FF2B5EF4-FFF2-40B4-BE49-F238E27FC236}">
                  <a16:creationId xmlns:a16="http://schemas.microsoft.com/office/drawing/2014/main" id="{219C0A33-9E66-4728-8455-8344AE414ED4}"/>
                </a:ext>
              </a:extLst>
            </p:cNvPr>
            <p:cNvSpPr>
              <a:spLocks/>
            </p:cNvSpPr>
            <p:nvPr/>
          </p:nvSpPr>
          <p:spPr bwMode="auto">
            <a:xfrm>
              <a:off x="4783309" y="7454215"/>
              <a:ext cx="37758" cy="5189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650" y="3571"/>
                  </a:moveTo>
                  <a:lnTo>
                    <a:pt x="0" y="13928"/>
                  </a:lnTo>
                  <a:lnTo>
                    <a:pt x="9477" y="21600"/>
                  </a:lnTo>
                  <a:lnTo>
                    <a:pt x="18603" y="16222"/>
                  </a:lnTo>
                  <a:lnTo>
                    <a:pt x="21600" y="8197"/>
                  </a:lnTo>
                  <a:lnTo>
                    <a:pt x="12430" y="0"/>
                  </a:lnTo>
                  <a:lnTo>
                    <a:pt x="2650" y="3571"/>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36" name="AutoShape 103">
              <a:extLst>
                <a:ext uri="{FF2B5EF4-FFF2-40B4-BE49-F238E27FC236}">
                  <a16:creationId xmlns:a16="http://schemas.microsoft.com/office/drawing/2014/main" id="{71A7A93A-E007-4159-BFA9-BD168C70B5DD}"/>
                </a:ext>
              </a:extLst>
            </p:cNvPr>
            <p:cNvSpPr>
              <a:spLocks/>
            </p:cNvSpPr>
            <p:nvPr/>
          </p:nvSpPr>
          <p:spPr bwMode="auto">
            <a:xfrm>
              <a:off x="4813613" y="7512908"/>
              <a:ext cx="48397" cy="15805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354" y="0"/>
                  </a:moveTo>
                  <a:lnTo>
                    <a:pt x="0" y="2233"/>
                  </a:lnTo>
                  <a:lnTo>
                    <a:pt x="4407" y="6809"/>
                  </a:lnTo>
                  <a:lnTo>
                    <a:pt x="4486" y="11266"/>
                  </a:lnTo>
                  <a:lnTo>
                    <a:pt x="5435" y="16106"/>
                  </a:lnTo>
                  <a:lnTo>
                    <a:pt x="7977" y="19544"/>
                  </a:lnTo>
                  <a:lnTo>
                    <a:pt x="13500" y="21600"/>
                  </a:lnTo>
                  <a:lnTo>
                    <a:pt x="21600" y="19760"/>
                  </a:lnTo>
                  <a:lnTo>
                    <a:pt x="15500" y="13845"/>
                  </a:lnTo>
                  <a:lnTo>
                    <a:pt x="15059" y="8874"/>
                  </a:lnTo>
                  <a:lnTo>
                    <a:pt x="17127" y="5062"/>
                  </a:lnTo>
                  <a:lnTo>
                    <a:pt x="14822" y="1119"/>
                  </a:lnTo>
                  <a:lnTo>
                    <a:pt x="5354"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37" name="AutoShape 104">
              <a:extLst>
                <a:ext uri="{FF2B5EF4-FFF2-40B4-BE49-F238E27FC236}">
                  <a16:creationId xmlns:a16="http://schemas.microsoft.com/office/drawing/2014/main" id="{462547F1-A2CE-421E-864F-A46EF292C4B6}"/>
                </a:ext>
              </a:extLst>
            </p:cNvPr>
            <p:cNvSpPr>
              <a:spLocks/>
            </p:cNvSpPr>
            <p:nvPr/>
          </p:nvSpPr>
          <p:spPr bwMode="auto">
            <a:xfrm>
              <a:off x="4692459" y="7718598"/>
              <a:ext cx="69480" cy="7643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544" y="3662"/>
                  </a:moveTo>
                  <a:lnTo>
                    <a:pt x="9241" y="10115"/>
                  </a:lnTo>
                  <a:lnTo>
                    <a:pt x="1462" y="13331"/>
                  </a:lnTo>
                  <a:lnTo>
                    <a:pt x="0" y="19803"/>
                  </a:lnTo>
                  <a:lnTo>
                    <a:pt x="6846" y="21600"/>
                  </a:lnTo>
                  <a:lnTo>
                    <a:pt x="12441" y="18664"/>
                  </a:lnTo>
                  <a:lnTo>
                    <a:pt x="16619" y="13060"/>
                  </a:lnTo>
                  <a:lnTo>
                    <a:pt x="21600" y="7206"/>
                  </a:lnTo>
                  <a:lnTo>
                    <a:pt x="20750" y="0"/>
                  </a:lnTo>
                  <a:lnTo>
                    <a:pt x="15544" y="3662"/>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38" name="AutoShape 105">
              <a:extLst>
                <a:ext uri="{FF2B5EF4-FFF2-40B4-BE49-F238E27FC236}">
                  <a16:creationId xmlns:a16="http://schemas.microsoft.com/office/drawing/2014/main" id="{FB77BB4A-F402-4EA2-B361-9CD6172D9113}"/>
                </a:ext>
              </a:extLst>
            </p:cNvPr>
            <p:cNvSpPr>
              <a:spLocks/>
            </p:cNvSpPr>
            <p:nvPr/>
          </p:nvSpPr>
          <p:spPr bwMode="auto">
            <a:xfrm>
              <a:off x="4778070" y="7669817"/>
              <a:ext cx="37657" cy="3954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105" y="0"/>
                  </a:moveTo>
                  <a:lnTo>
                    <a:pt x="0" y="8626"/>
                  </a:lnTo>
                  <a:lnTo>
                    <a:pt x="5603" y="21600"/>
                  </a:lnTo>
                  <a:lnTo>
                    <a:pt x="18242" y="16932"/>
                  </a:lnTo>
                  <a:lnTo>
                    <a:pt x="21600" y="1923"/>
                  </a:lnTo>
                  <a:lnTo>
                    <a:pt x="10105"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39" name="AutoShape 106">
              <a:extLst>
                <a:ext uri="{FF2B5EF4-FFF2-40B4-BE49-F238E27FC236}">
                  <a16:creationId xmlns:a16="http://schemas.microsoft.com/office/drawing/2014/main" id="{0D5A636F-A96E-4812-8B07-01AC2DE5EF4D}"/>
                </a:ext>
              </a:extLst>
            </p:cNvPr>
            <p:cNvSpPr>
              <a:spLocks/>
            </p:cNvSpPr>
            <p:nvPr/>
          </p:nvSpPr>
          <p:spPr bwMode="auto">
            <a:xfrm>
              <a:off x="4670772" y="7913218"/>
              <a:ext cx="57648" cy="3154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889" y="0"/>
                  </a:moveTo>
                  <a:lnTo>
                    <a:pt x="0" y="9364"/>
                  </a:lnTo>
                  <a:lnTo>
                    <a:pt x="2667" y="21600"/>
                  </a:lnTo>
                  <a:lnTo>
                    <a:pt x="11668" y="19161"/>
                  </a:lnTo>
                  <a:lnTo>
                    <a:pt x="21600" y="14060"/>
                  </a:lnTo>
                  <a:lnTo>
                    <a:pt x="19352" y="106"/>
                  </a:lnTo>
                  <a:lnTo>
                    <a:pt x="5889"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40" name="AutoShape 107">
              <a:extLst>
                <a:ext uri="{FF2B5EF4-FFF2-40B4-BE49-F238E27FC236}">
                  <a16:creationId xmlns:a16="http://schemas.microsoft.com/office/drawing/2014/main" id="{32A17DE4-671F-4594-A2C1-E052BAF4F6BA}"/>
                </a:ext>
              </a:extLst>
            </p:cNvPr>
            <p:cNvSpPr>
              <a:spLocks/>
            </p:cNvSpPr>
            <p:nvPr/>
          </p:nvSpPr>
          <p:spPr bwMode="auto">
            <a:xfrm>
              <a:off x="4706847" y="7981998"/>
              <a:ext cx="35139" cy="4166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068" y="0"/>
                  </a:moveTo>
                  <a:lnTo>
                    <a:pt x="0" y="9995"/>
                  </a:lnTo>
                  <a:lnTo>
                    <a:pt x="2790" y="21600"/>
                  </a:lnTo>
                  <a:lnTo>
                    <a:pt x="19686" y="20254"/>
                  </a:lnTo>
                  <a:lnTo>
                    <a:pt x="21600" y="4125"/>
                  </a:lnTo>
                  <a:lnTo>
                    <a:pt x="6068"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41" name="AutoShape 108">
              <a:extLst>
                <a:ext uri="{FF2B5EF4-FFF2-40B4-BE49-F238E27FC236}">
                  <a16:creationId xmlns:a16="http://schemas.microsoft.com/office/drawing/2014/main" id="{C08F85A3-FC69-4B1A-B30D-92F48CE50FD2}"/>
                </a:ext>
              </a:extLst>
            </p:cNvPr>
            <p:cNvSpPr>
              <a:spLocks/>
            </p:cNvSpPr>
            <p:nvPr/>
          </p:nvSpPr>
          <p:spPr bwMode="auto">
            <a:xfrm>
              <a:off x="4536291" y="8063493"/>
              <a:ext cx="38847" cy="6945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615" y="0"/>
                  </a:moveTo>
                  <a:lnTo>
                    <a:pt x="0" y="5528"/>
                  </a:lnTo>
                  <a:lnTo>
                    <a:pt x="1123" y="14582"/>
                  </a:lnTo>
                  <a:lnTo>
                    <a:pt x="11467" y="21600"/>
                  </a:lnTo>
                  <a:lnTo>
                    <a:pt x="21600" y="19558"/>
                  </a:lnTo>
                  <a:lnTo>
                    <a:pt x="19024" y="10033"/>
                  </a:lnTo>
                  <a:lnTo>
                    <a:pt x="16153" y="3760"/>
                  </a:lnTo>
                  <a:lnTo>
                    <a:pt x="5615"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42" name="AutoShape 109">
              <a:extLst>
                <a:ext uri="{FF2B5EF4-FFF2-40B4-BE49-F238E27FC236}">
                  <a16:creationId xmlns:a16="http://schemas.microsoft.com/office/drawing/2014/main" id="{BD9EDA3B-202F-4CC2-A4E9-5454112877B8}"/>
                </a:ext>
              </a:extLst>
            </p:cNvPr>
            <p:cNvSpPr>
              <a:spLocks/>
            </p:cNvSpPr>
            <p:nvPr/>
          </p:nvSpPr>
          <p:spPr bwMode="auto">
            <a:xfrm>
              <a:off x="5054091" y="7369730"/>
              <a:ext cx="278434" cy="32747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312" y="0"/>
                  </a:moveTo>
                  <a:lnTo>
                    <a:pt x="13797" y="2236"/>
                  </a:lnTo>
                  <a:lnTo>
                    <a:pt x="16221" y="2253"/>
                  </a:lnTo>
                  <a:lnTo>
                    <a:pt x="17411" y="3584"/>
                  </a:lnTo>
                  <a:lnTo>
                    <a:pt x="19255" y="4761"/>
                  </a:lnTo>
                  <a:lnTo>
                    <a:pt x="19149" y="6321"/>
                  </a:lnTo>
                  <a:lnTo>
                    <a:pt x="20899" y="7219"/>
                  </a:lnTo>
                  <a:lnTo>
                    <a:pt x="21600" y="8585"/>
                  </a:lnTo>
                  <a:lnTo>
                    <a:pt x="20628" y="9690"/>
                  </a:lnTo>
                  <a:lnTo>
                    <a:pt x="19296" y="10890"/>
                  </a:lnTo>
                  <a:lnTo>
                    <a:pt x="17588" y="10957"/>
                  </a:lnTo>
                  <a:lnTo>
                    <a:pt x="16822" y="9528"/>
                  </a:lnTo>
                  <a:lnTo>
                    <a:pt x="16752" y="7940"/>
                  </a:lnTo>
                  <a:lnTo>
                    <a:pt x="15267" y="6263"/>
                  </a:lnTo>
                  <a:lnTo>
                    <a:pt x="13294" y="6633"/>
                  </a:lnTo>
                  <a:lnTo>
                    <a:pt x="12505" y="7787"/>
                  </a:lnTo>
                  <a:lnTo>
                    <a:pt x="13011" y="9239"/>
                  </a:lnTo>
                  <a:lnTo>
                    <a:pt x="13353" y="10813"/>
                  </a:lnTo>
                  <a:lnTo>
                    <a:pt x="11974" y="12175"/>
                  </a:lnTo>
                  <a:lnTo>
                    <a:pt x="10654" y="13284"/>
                  </a:lnTo>
                  <a:lnTo>
                    <a:pt x="10481" y="15422"/>
                  </a:lnTo>
                  <a:lnTo>
                    <a:pt x="10908" y="17027"/>
                  </a:lnTo>
                  <a:lnTo>
                    <a:pt x="10467" y="18646"/>
                  </a:lnTo>
                  <a:lnTo>
                    <a:pt x="9912" y="20504"/>
                  </a:lnTo>
                  <a:lnTo>
                    <a:pt x="8262" y="21600"/>
                  </a:lnTo>
                  <a:lnTo>
                    <a:pt x="5617" y="20590"/>
                  </a:lnTo>
                  <a:lnTo>
                    <a:pt x="4169" y="19133"/>
                  </a:lnTo>
                  <a:lnTo>
                    <a:pt x="2101" y="18006"/>
                  </a:lnTo>
                  <a:lnTo>
                    <a:pt x="1477" y="16914"/>
                  </a:lnTo>
                  <a:lnTo>
                    <a:pt x="1666" y="15268"/>
                  </a:lnTo>
                  <a:lnTo>
                    <a:pt x="1936" y="13794"/>
                  </a:lnTo>
                  <a:lnTo>
                    <a:pt x="1665" y="12161"/>
                  </a:lnTo>
                  <a:lnTo>
                    <a:pt x="157" y="10470"/>
                  </a:lnTo>
                  <a:lnTo>
                    <a:pt x="0" y="9145"/>
                  </a:lnTo>
                  <a:lnTo>
                    <a:pt x="1707" y="8729"/>
                  </a:lnTo>
                  <a:lnTo>
                    <a:pt x="2826" y="10533"/>
                  </a:lnTo>
                  <a:lnTo>
                    <a:pt x="4299" y="8527"/>
                  </a:lnTo>
                  <a:lnTo>
                    <a:pt x="5760" y="8490"/>
                  </a:lnTo>
                  <a:lnTo>
                    <a:pt x="5342" y="10502"/>
                  </a:lnTo>
                  <a:lnTo>
                    <a:pt x="3987" y="11670"/>
                  </a:lnTo>
                  <a:lnTo>
                    <a:pt x="4169" y="14804"/>
                  </a:lnTo>
                  <a:lnTo>
                    <a:pt x="6131" y="15065"/>
                  </a:lnTo>
                  <a:lnTo>
                    <a:pt x="7109" y="13221"/>
                  </a:lnTo>
                  <a:lnTo>
                    <a:pt x="8010" y="11891"/>
                  </a:lnTo>
                  <a:lnTo>
                    <a:pt x="9223" y="9907"/>
                  </a:lnTo>
                  <a:lnTo>
                    <a:pt x="9542" y="8468"/>
                  </a:lnTo>
                  <a:lnTo>
                    <a:pt x="7827" y="6912"/>
                  </a:lnTo>
                  <a:lnTo>
                    <a:pt x="8416" y="4995"/>
                  </a:lnTo>
                  <a:lnTo>
                    <a:pt x="10107" y="3859"/>
                  </a:lnTo>
                  <a:lnTo>
                    <a:pt x="11621" y="2380"/>
                  </a:lnTo>
                  <a:lnTo>
                    <a:pt x="10678" y="626"/>
                  </a:lnTo>
                  <a:lnTo>
                    <a:pt x="12312"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43" name="AutoShape 110">
              <a:extLst>
                <a:ext uri="{FF2B5EF4-FFF2-40B4-BE49-F238E27FC236}">
                  <a16:creationId xmlns:a16="http://schemas.microsoft.com/office/drawing/2014/main" id="{D5ADF4B4-9BCE-4870-9612-4930E1B64FA4}"/>
                </a:ext>
              </a:extLst>
            </p:cNvPr>
            <p:cNvSpPr>
              <a:spLocks/>
            </p:cNvSpPr>
            <p:nvPr/>
          </p:nvSpPr>
          <p:spPr bwMode="auto">
            <a:xfrm>
              <a:off x="5108468" y="7419023"/>
              <a:ext cx="32594" cy="4208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335" y="0"/>
                  </a:moveTo>
                  <a:lnTo>
                    <a:pt x="0" y="11191"/>
                  </a:lnTo>
                  <a:lnTo>
                    <a:pt x="9028" y="21600"/>
                  </a:lnTo>
                  <a:lnTo>
                    <a:pt x="21600" y="13246"/>
                  </a:lnTo>
                  <a:lnTo>
                    <a:pt x="13335"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44" name="AutoShape 111">
              <a:extLst>
                <a:ext uri="{FF2B5EF4-FFF2-40B4-BE49-F238E27FC236}">
                  <a16:creationId xmlns:a16="http://schemas.microsoft.com/office/drawing/2014/main" id="{501049A8-46C4-46BE-AD08-2E111D5AE16C}"/>
                </a:ext>
              </a:extLst>
            </p:cNvPr>
            <p:cNvSpPr>
              <a:spLocks/>
            </p:cNvSpPr>
            <p:nvPr/>
          </p:nvSpPr>
          <p:spPr bwMode="auto">
            <a:xfrm>
              <a:off x="5004262" y="7501884"/>
              <a:ext cx="50325" cy="12366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970" y="12"/>
                  </a:moveTo>
                  <a:lnTo>
                    <a:pt x="3040" y="0"/>
                  </a:lnTo>
                  <a:lnTo>
                    <a:pt x="3073" y="5860"/>
                  </a:lnTo>
                  <a:lnTo>
                    <a:pt x="0" y="11007"/>
                  </a:lnTo>
                  <a:lnTo>
                    <a:pt x="220" y="16154"/>
                  </a:lnTo>
                  <a:lnTo>
                    <a:pt x="3544" y="21600"/>
                  </a:lnTo>
                  <a:lnTo>
                    <a:pt x="11692" y="20549"/>
                  </a:lnTo>
                  <a:lnTo>
                    <a:pt x="12149" y="15616"/>
                  </a:lnTo>
                  <a:lnTo>
                    <a:pt x="21600" y="15223"/>
                  </a:lnTo>
                  <a:lnTo>
                    <a:pt x="19970" y="11413"/>
                  </a:lnTo>
                  <a:lnTo>
                    <a:pt x="16092" y="7890"/>
                  </a:lnTo>
                  <a:lnTo>
                    <a:pt x="11203" y="4320"/>
                  </a:lnTo>
                  <a:lnTo>
                    <a:pt x="11970" y="12"/>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45" name="AutoShape 112">
              <a:extLst>
                <a:ext uri="{FF2B5EF4-FFF2-40B4-BE49-F238E27FC236}">
                  <a16:creationId xmlns:a16="http://schemas.microsoft.com/office/drawing/2014/main" id="{CE3624FF-06BF-46F3-8165-AF0F312F8073}"/>
                </a:ext>
              </a:extLst>
            </p:cNvPr>
            <p:cNvSpPr>
              <a:spLocks/>
            </p:cNvSpPr>
            <p:nvPr/>
          </p:nvSpPr>
          <p:spPr bwMode="auto">
            <a:xfrm>
              <a:off x="5204629" y="7631652"/>
              <a:ext cx="81664" cy="11189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035" y="0"/>
                  </a:moveTo>
                  <a:lnTo>
                    <a:pt x="4552" y="621"/>
                  </a:lnTo>
                  <a:lnTo>
                    <a:pt x="0" y="4786"/>
                  </a:lnTo>
                  <a:lnTo>
                    <a:pt x="4488" y="7874"/>
                  </a:lnTo>
                  <a:lnTo>
                    <a:pt x="6236" y="13008"/>
                  </a:lnTo>
                  <a:lnTo>
                    <a:pt x="12502" y="14222"/>
                  </a:lnTo>
                  <a:lnTo>
                    <a:pt x="14932" y="17957"/>
                  </a:lnTo>
                  <a:lnTo>
                    <a:pt x="17543" y="21600"/>
                  </a:lnTo>
                  <a:lnTo>
                    <a:pt x="21158" y="17813"/>
                  </a:lnTo>
                  <a:lnTo>
                    <a:pt x="21600" y="12454"/>
                  </a:lnTo>
                  <a:lnTo>
                    <a:pt x="21138" y="7135"/>
                  </a:lnTo>
                  <a:lnTo>
                    <a:pt x="16900" y="1592"/>
                  </a:lnTo>
                  <a:lnTo>
                    <a:pt x="10035"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46" name="AutoShape 113">
              <a:extLst>
                <a:ext uri="{FF2B5EF4-FFF2-40B4-BE49-F238E27FC236}">
                  <a16:creationId xmlns:a16="http://schemas.microsoft.com/office/drawing/2014/main" id="{57C7B9CB-302D-4EB6-929B-25B350D84D1B}"/>
                </a:ext>
              </a:extLst>
            </p:cNvPr>
            <p:cNvSpPr>
              <a:spLocks/>
            </p:cNvSpPr>
            <p:nvPr/>
          </p:nvSpPr>
          <p:spPr bwMode="auto">
            <a:xfrm>
              <a:off x="5042173" y="7441755"/>
              <a:ext cx="34067" cy="2714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33" y="1114"/>
                  </a:moveTo>
                  <a:lnTo>
                    <a:pt x="0" y="18958"/>
                  </a:lnTo>
                  <a:lnTo>
                    <a:pt x="20061" y="21600"/>
                  </a:lnTo>
                  <a:lnTo>
                    <a:pt x="21600" y="0"/>
                  </a:lnTo>
                  <a:lnTo>
                    <a:pt x="433" y="1114"/>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47" name="AutoShape 114">
              <a:extLst>
                <a:ext uri="{FF2B5EF4-FFF2-40B4-BE49-F238E27FC236}">
                  <a16:creationId xmlns:a16="http://schemas.microsoft.com/office/drawing/2014/main" id="{EAC4E2D2-875F-4B70-B9D4-6E82CE946092}"/>
                </a:ext>
              </a:extLst>
            </p:cNvPr>
            <p:cNvSpPr>
              <a:spLocks/>
            </p:cNvSpPr>
            <p:nvPr/>
          </p:nvSpPr>
          <p:spPr bwMode="auto">
            <a:xfrm>
              <a:off x="5277270" y="7573674"/>
              <a:ext cx="35591" cy="6863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129" y="0"/>
                  </a:moveTo>
                  <a:lnTo>
                    <a:pt x="0" y="3765"/>
                  </a:lnTo>
                  <a:lnTo>
                    <a:pt x="3022" y="14048"/>
                  </a:lnTo>
                  <a:lnTo>
                    <a:pt x="14960" y="21600"/>
                  </a:lnTo>
                  <a:lnTo>
                    <a:pt x="21600" y="14392"/>
                  </a:lnTo>
                  <a:lnTo>
                    <a:pt x="19803" y="6710"/>
                  </a:lnTo>
                  <a:lnTo>
                    <a:pt x="16129"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48" name="AutoShape 115">
              <a:extLst>
                <a:ext uri="{FF2B5EF4-FFF2-40B4-BE49-F238E27FC236}">
                  <a16:creationId xmlns:a16="http://schemas.microsoft.com/office/drawing/2014/main" id="{9970F485-5D9C-40B9-87A3-D2574A3B0100}"/>
                </a:ext>
              </a:extLst>
            </p:cNvPr>
            <p:cNvSpPr>
              <a:spLocks/>
            </p:cNvSpPr>
            <p:nvPr/>
          </p:nvSpPr>
          <p:spPr bwMode="auto">
            <a:xfrm>
              <a:off x="5326507" y="7523284"/>
              <a:ext cx="34751" cy="392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644" y="0"/>
                  </a:moveTo>
                  <a:lnTo>
                    <a:pt x="21600" y="12452"/>
                  </a:lnTo>
                  <a:lnTo>
                    <a:pt x="11841" y="21600"/>
                  </a:lnTo>
                  <a:lnTo>
                    <a:pt x="0" y="13587"/>
                  </a:lnTo>
                  <a:lnTo>
                    <a:pt x="16644"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49" name="AutoShape 116">
              <a:extLst>
                <a:ext uri="{FF2B5EF4-FFF2-40B4-BE49-F238E27FC236}">
                  <a16:creationId xmlns:a16="http://schemas.microsoft.com/office/drawing/2014/main" id="{802E80F0-FD6F-4E90-B029-A8F592A7E0B9}"/>
                </a:ext>
              </a:extLst>
            </p:cNvPr>
            <p:cNvSpPr>
              <a:spLocks/>
            </p:cNvSpPr>
            <p:nvPr/>
          </p:nvSpPr>
          <p:spPr bwMode="auto">
            <a:xfrm>
              <a:off x="5386086" y="7542908"/>
              <a:ext cx="41145" cy="4769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15550" y="1175"/>
                  </a:lnTo>
                  <a:lnTo>
                    <a:pt x="21600" y="8474"/>
                  </a:lnTo>
                  <a:lnTo>
                    <a:pt x="6967" y="21600"/>
                  </a:lnTo>
                  <a:lnTo>
                    <a:pt x="668" y="12406"/>
                  </a:lnTo>
                  <a:lnTo>
                    <a:pt x="0"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50" name="AutoShape 117">
              <a:extLst>
                <a:ext uri="{FF2B5EF4-FFF2-40B4-BE49-F238E27FC236}">
                  <a16:creationId xmlns:a16="http://schemas.microsoft.com/office/drawing/2014/main" id="{A8AC3DD5-CBAD-40A6-9D4F-7E4FCE6BB1D3}"/>
                </a:ext>
              </a:extLst>
            </p:cNvPr>
            <p:cNvSpPr>
              <a:spLocks/>
            </p:cNvSpPr>
            <p:nvPr/>
          </p:nvSpPr>
          <p:spPr bwMode="auto">
            <a:xfrm>
              <a:off x="5355486" y="7635482"/>
              <a:ext cx="41064" cy="3650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380" y="0"/>
                  </a:moveTo>
                  <a:lnTo>
                    <a:pt x="0" y="10841"/>
                  </a:lnTo>
                  <a:lnTo>
                    <a:pt x="4797" y="21600"/>
                  </a:lnTo>
                  <a:lnTo>
                    <a:pt x="17965" y="20264"/>
                  </a:lnTo>
                  <a:lnTo>
                    <a:pt x="21600" y="6752"/>
                  </a:lnTo>
                  <a:lnTo>
                    <a:pt x="13380"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51" name="AutoShape 118">
              <a:extLst>
                <a:ext uri="{FF2B5EF4-FFF2-40B4-BE49-F238E27FC236}">
                  <a16:creationId xmlns:a16="http://schemas.microsoft.com/office/drawing/2014/main" id="{18248931-C278-4F7A-B5EC-77F8514F390D}"/>
                </a:ext>
              </a:extLst>
            </p:cNvPr>
            <p:cNvSpPr>
              <a:spLocks/>
            </p:cNvSpPr>
            <p:nvPr/>
          </p:nvSpPr>
          <p:spPr bwMode="auto">
            <a:xfrm>
              <a:off x="5309990" y="7663922"/>
              <a:ext cx="35993" cy="433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706" y="0"/>
                  </a:moveTo>
                  <a:lnTo>
                    <a:pt x="14408" y="8042"/>
                  </a:lnTo>
                  <a:lnTo>
                    <a:pt x="21600" y="20510"/>
                  </a:lnTo>
                  <a:lnTo>
                    <a:pt x="8749" y="21600"/>
                  </a:lnTo>
                  <a:lnTo>
                    <a:pt x="0" y="8622"/>
                  </a:lnTo>
                  <a:lnTo>
                    <a:pt x="6706"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52" name="AutoShape 119">
              <a:extLst>
                <a:ext uri="{FF2B5EF4-FFF2-40B4-BE49-F238E27FC236}">
                  <a16:creationId xmlns:a16="http://schemas.microsoft.com/office/drawing/2014/main" id="{CFA5DA95-11AF-493E-8CC8-388E3AEA967E}"/>
                </a:ext>
              </a:extLst>
            </p:cNvPr>
            <p:cNvSpPr>
              <a:spLocks/>
            </p:cNvSpPr>
            <p:nvPr/>
          </p:nvSpPr>
          <p:spPr bwMode="auto">
            <a:xfrm>
              <a:off x="5471822" y="712662"/>
              <a:ext cx="3403081" cy="71609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7482" y="9082"/>
                  </a:moveTo>
                  <a:lnTo>
                    <a:pt x="7751" y="9140"/>
                  </a:lnTo>
                  <a:lnTo>
                    <a:pt x="8027" y="9147"/>
                  </a:lnTo>
                  <a:lnTo>
                    <a:pt x="8190" y="9186"/>
                  </a:lnTo>
                  <a:lnTo>
                    <a:pt x="8198" y="9281"/>
                  </a:lnTo>
                  <a:lnTo>
                    <a:pt x="8266" y="9404"/>
                  </a:lnTo>
                  <a:lnTo>
                    <a:pt x="8370" y="9481"/>
                  </a:lnTo>
                  <a:lnTo>
                    <a:pt x="8551" y="9499"/>
                  </a:lnTo>
                  <a:lnTo>
                    <a:pt x="8745" y="9501"/>
                  </a:lnTo>
                  <a:lnTo>
                    <a:pt x="8934" y="9521"/>
                  </a:lnTo>
                  <a:lnTo>
                    <a:pt x="9121" y="9568"/>
                  </a:lnTo>
                  <a:lnTo>
                    <a:pt x="9326" y="9583"/>
                  </a:lnTo>
                  <a:lnTo>
                    <a:pt x="9476" y="9590"/>
                  </a:lnTo>
                  <a:lnTo>
                    <a:pt x="9569" y="9659"/>
                  </a:lnTo>
                  <a:lnTo>
                    <a:pt x="9558" y="9801"/>
                  </a:lnTo>
                  <a:lnTo>
                    <a:pt x="9651" y="9848"/>
                  </a:lnTo>
                  <a:lnTo>
                    <a:pt x="9851" y="9875"/>
                  </a:lnTo>
                  <a:lnTo>
                    <a:pt x="10008" y="9954"/>
                  </a:lnTo>
                  <a:lnTo>
                    <a:pt x="10001" y="10035"/>
                  </a:lnTo>
                  <a:lnTo>
                    <a:pt x="9895" y="10075"/>
                  </a:lnTo>
                  <a:cubicBezTo>
                    <a:pt x="9894" y="10096"/>
                    <a:pt x="9899" y="10117"/>
                    <a:pt x="9908" y="10138"/>
                  </a:cubicBezTo>
                  <a:cubicBezTo>
                    <a:pt x="9930" y="10185"/>
                    <a:pt x="9977" y="10229"/>
                    <a:pt x="10045" y="10265"/>
                  </a:cubicBezTo>
                  <a:lnTo>
                    <a:pt x="10027" y="10332"/>
                  </a:lnTo>
                  <a:lnTo>
                    <a:pt x="9928" y="10377"/>
                  </a:lnTo>
                  <a:lnTo>
                    <a:pt x="9841" y="10422"/>
                  </a:lnTo>
                  <a:lnTo>
                    <a:pt x="9915" y="10490"/>
                  </a:lnTo>
                  <a:cubicBezTo>
                    <a:pt x="9959" y="10503"/>
                    <a:pt x="9997" y="10520"/>
                    <a:pt x="10026" y="10541"/>
                  </a:cubicBezTo>
                  <a:cubicBezTo>
                    <a:pt x="10094" y="10587"/>
                    <a:pt x="10113" y="10646"/>
                    <a:pt x="10079" y="10700"/>
                  </a:cubicBezTo>
                  <a:lnTo>
                    <a:pt x="10154" y="10760"/>
                  </a:lnTo>
                  <a:lnTo>
                    <a:pt x="10202" y="10840"/>
                  </a:lnTo>
                  <a:lnTo>
                    <a:pt x="10153" y="10959"/>
                  </a:lnTo>
                  <a:lnTo>
                    <a:pt x="9972" y="10939"/>
                  </a:lnTo>
                  <a:lnTo>
                    <a:pt x="9886" y="10843"/>
                  </a:lnTo>
                  <a:lnTo>
                    <a:pt x="9758" y="10816"/>
                  </a:lnTo>
                  <a:lnTo>
                    <a:pt x="9726" y="10916"/>
                  </a:lnTo>
                  <a:lnTo>
                    <a:pt x="9830" y="10988"/>
                  </a:lnTo>
                  <a:lnTo>
                    <a:pt x="9968" y="11063"/>
                  </a:lnTo>
                  <a:lnTo>
                    <a:pt x="10061" y="11158"/>
                  </a:lnTo>
                  <a:lnTo>
                    <a:pt x="9991" y="11237"/>
                  </a:lnTo>
                  <a:lnTo>
                    <a:pt x="9841" y="11275"/>
                  </a:lnTo>
                  <a:lnTo>
                    <a:pt x="9694" y="11215"/>
                  </a:lnTo>
                  <a:lnTo>
                    <a:pt x="9531" y="11163"/>
                  </a:lnTo>
                  <a:lnTo>
                    <a:pt x="9405" y="11121"/>
                  </a:lnTo>
                  <a:lnTo>
                    <a:pt x="9272" y="11079"/>
                  </a:lnTo>
                  <a:lnTo>
                    <a:pt x="9040" y="11090"/>
                  </a:lnTo>
                  <a:lnTo>
                    <a:pt x="8917" y="11146"/>
                  </a:lnTo>
                  <a:lnTo>
                    <a:pt x="8740" y="11217"/>
                  </a:lnTo>
                  <a:lnTo>
                    <a:pt x="8613" y="11309"/>
                  </a:lnTo>
                  <a:lnTo>
                    <a:pt x="8530" y="11382"/>
                  </a:lnTo>
                  <a:lnTo>
                    <a:pt x="8455" y="11492"/>
                  </a:lnTo>
                  <a:lnTo>
                    <a:pt x="8481" y="11599"/>
                  </a:lnTo>
                  <a:lnTo>
                    <a:pt x="8457" y="11683"/>
                  </a:lnTo>
                  <a:lnTo>
                    <a:pt x="8304" y="11713"/>
                  </a:lnTo>
                  <a:lnTo>
                    <a:pt x="8152" y="11775"/>
                  </a:lnTo>
                  <a:lnTo>
                    <a:pt x="8094" y="11872"/>
                  </a:lnTo>
                  <a:lnTo>
                    <a:pt x="7983" y="11961"/>
                  </a:lnTo>
                  <a:lnTo>
                    <a:pt x="7839" y="12005"/>
                  </a:lnTo>
                  <a:lnTo>
                    <a:pt x="7809" y="12090"/>
                  </a:lnTo>
                  <a:lnTo>
                    <a:pt x="7808" y="12183"/>
                  </a:lnTo>
                  <a:lnTo>
                    <a:pt x="7763" y="12245"/>
                  </a:lnTo>
                  <a:lnTo>
                    <a:pt x="7647" y="12276"/>
                  </a:lnTo>
                  <a:lnTo>
                    <a:pt x="7561" y="12319"/>
                  </a:lnTo>
                  <a:lnTo>
                    <a:pt x="7535" y="12381"/>
                  </a:lnTo>
                  <a:lnTo>
                    <a:pt x="7444" y="12428"/>
                  </a:lnTo>
                  <a:lnTo>
                    <a:pt x="7325" y="12493"/>
                  </a:lnTo>
                  <a:lnTo>
                    <a:pt x="7175" y="12512"/>
                  </a:lnTo>
                  <a:lnTo>
                    <a:pt x="7067" y="12552"/>
                  </a:lnTo>
                  <a:lnTo>
                    <a:pt x="6971" y="12640"/>
                  </a:lnTo>
                  <a:lnTo>
                    <a:pt x="6887" y="12712"/>
                  </a:lnTo>
                  <a:lnTo>
                    <a:pt x="6860" y="12802"/>
                  </a:lnTo>
                  <a:lnTo>
                    <a:pt x="6706" y="12820"/>
                  </a:lnTo>
                  <a:lnTo>
                    <a:pt x="6604" y="12864"/>
                  </a:lnTo>
                  <a:lnTo>
                    <a:pt x="6507" y="12964"/>
                  </a:lnTo>
                  <a:lnTo>
                    <a:pt x="6445" y="13055"/>
                  </a:lnTo>
                  <a:lnTo>
                    <a:pt x="6378" y="13126"/>
                  </a:lnTo>
                  <a:lnTo>
                    <a:pt x="6195" y="13115"/>
                  </a:lnTo>
                  <a:lnTo>
                    <a:pt x="6066" y="13068"/>
                  </a:lnTo>
                  <a:lnTo>
                    <a:pt x="5944" y="13049"/>
                  </a:lnTo>
                  <a:lnTo>
                    <a:pt x="5852" y="13116"/>
                  </a:lnTo>
                  <a:lnTo>
                    <a:pt x="5793" y="13203"/>
                  </a:lnTo>
                  <a:lnTo>
                    <a:pt x="5697" y="13262"/>
                  </a:lnTo>
                  <a:lnTo>
                    <a:pt x="5528" y="13340"/>
                  </a:lnTo>
                  <a:lnTo>
                    <a:pt x="5338" y="13385"/>
                  </a:lnTo>
                  <a:lnTo>
                    <a:pt x="5162" y="13417"/>
                  </a:lnTo>
                  <a:lnTo>
                    <a:pt x="5007" y="13443"/>
                  </a:lnTo>
                  <a:lnTo>
                    <a:pt x="4945" y="13513"/>
                  </a:lnTo>
                  <a:lnTo>
                    <a:pt x="4920" y="13586"/>
                  </a:lnTo>
                  <a:lnTo>
                    <a:pt x="4922" y="13690"/>
                  </a:lnTo>
                  <a:lnTo>
                    <a:pt x="4869" y="13753"/>
                  </a:lnTo>
                  <a:lnTo>
                    <a:pt x="4794" y="13796"/>
                  </a:lnTo>
                  <a:lnTo>
                    <a:pt x="4665" y="13752"/>
                  </a:lnTo>
                  <a:lnTo>
                    <a:pt x="4594" y="13649"/>
                  </a:lnTo>
                  <a:lnTo>
                    <a:pt x="4474" y="13637"/>
                  </a:lnTo>
                  <a:lnTo>
                    <a:pt x="4387" y="13710"/>
                  </a:lnTo>
                  <a:lnTo>
                    <a:pt x="4196" y="13722"/>
                  </a:lnTo>
                  <a:lnTo>
                    <a:pt x="4054" y="13804"/>
                  </a:lnTo>
                  <a:lnTo>
                    <a:pt x="4114" y="13943"/>
                  </a:lnTo>
                  <a:lnTo>
                    <a:pt x="4242" y="14062"/>
                  </a:lnTo>
                  <a:lnTo>
                    <a:pt x="4399" y="14133"/>
                  </a:lnTo>
                  <a:lnTo>
                    <a:pt x="4586" y="14147"/>
                  </a:lnTo>
                  <a:lnTo>
                    <a:pt x="4650" y="14233"/>
                  </a:lnTo>
                  <a:lnTo>
                    <a:pt x="4456" y="14283"/>
                  </a:lnTo>
                  <a:lnTo>
                    <a:pt x="4286" y="14336"/>
                  </a:lnTo>
                  <a:lnTo>
                    <a:pt x="4079" y="14358"/>
                  </a:lnTo>
                  <a:lnTo>
                    <a:pt x="3902" y="14381"/>
                  </a:lnTo>
                  <a:lnTo>
                    <a:pt x="3812" y="14477"/>
                  </a:lnTo>
                  <a:lnTo>
                    <a:pt x="3650" y="14511"/>
                  </a:lnTo>
                  <a:lnTo>
                    <a:pt x="3478" y="14440"/>
                  </a:lnTo>
                  <a:lnTo>
                    <a:pt x="3464" y="14347"/>
                  </a:lnTo>
                  <a:lnTo>
                    <a:pt x="3402" y="14245"/>
                  </a:lnTo>
                  <a:lnTo>
                    <a:pt x="3238" y="14251"/>
                  </a:lnTo>
                  <a:lnTo>
                    <a:pt x="3150" y="14312"/>
                  </a:lnTo>
                  <a:lnTo>
                    <a:pt x="3019" y="14351"/>
                  </a:lnTo>
                  <a:lnTo>
                    <a:pt x="2878" y="14302"/>
                  </a:lnTo>
                  <a:lnTo>
                    <a:pt x="2783" y="14242"/>
                  </a:lnTo>
                  <a:lnTo>
                    <a:pt x="2651" y="14295"/>
                  </a:lnTo>
                  <a:lnTo>
                    <a:pt x="2588" y="14373"/>
                  </a:lnTo>
                  <a:lnTo>
                    <a:pt x="2658" y="14493"/>
                  </a:lnTo>
                  <a:lnTo>
                    <a:pt x="2771" y="14602"/>
                  </a:lnTo>
                  <a:lnTo>
                    <a:pt x="2917" y="14670"/>
                  </a:lnTo>
                  <a:lnTo>
                    <a:pt x="2993" y="14749"/>
                  </a:lnTo>
                  <a:lnTo>
                    <a:pt x="2814" y="14852"/>
                  </a:lnTo>
                  <a:lnTo>
                    <a:pt x="2727" y="14936"/>
                  </a:lnTo>
                  <a:lnTo>
                    <a:pt x="2570" y="14973"/>
                  </a:lnTo>
                  <a:lnTo>
                    <a:pt x="2343" y="14952"/>
                  </a:lnTo>
                  <a:lnTo>
                    <a:pt x="2230" y="15023"/>
                  </a:lnTo>
                  <a:lnTo>
                    <a:pt x="2142" y="15101"/>
                  </a:lnTo>
                  <a:lnTo>
                    <a:pt x="1973" y="15134"/>
                  </a:lnTo>
                  <a:lnTo>
                    <a:pt x="1879" y="15200"/>
                  </a:lnTo>
                  <a:lnTo>
                    <a:pt x="1826" y="15338"/>
                  </a:lnTo>
                  <a:lnTo>
                    <a:pt x="1768" y="15439"/>
                  </a:lnTo>
                  <a:lnTo>
                    <a:pt x="1723" y="15546"/>
                  </a:lnTo>
                  <a:lnTo>
                    <a:pt x="1739" y="15668"/>
                  </a:lnTo>
                  <a:lnTo>
                    <a:pt x="1772" y="15764"/>
                  </a:lnTo>
                  <a:lnTo>
                    <a:pt x="1851" y="15872"/>
                  </a:lnTo>
                  <a:lnTo>
                    <a:pt x="1906" y="15988"/>
                  </a:lnTo>
                  <a:lnTo>
                    <a:pt x="1941" y="16076"/>
                  </a:lnTo>
                  <a:lnTo>
                    <a:pt x="1961" y="16153"/>
                  </a:lnTo>
                  <a:lnTo>
                    <a:pt x="2031" y="16223"/>
                  </a:lnTo>
                  <a:lnTo>
                    <a:pt x="2138" y="16263"/>
                  </a:lnTo>
                  <a:lnTo>
                    <a:pt x="2198" y="16373"/>
                  </a:lnTo>
                  <a:lnTo>
                    <a:pt x="2021" y="16496"/>
                  </a:lnTo>
                  <a:lnTo>
                    <a:pt x="1881" y="16600"/>
                  </a:lnTo>
                  <a:lnTo>
                    <a:pt x="1795" y="16716"/>
                  </a:lnTo>
                  <a:lnTo>
                    <a:pt x="1795" y="16852"/>
                  </a:lnTo>
                  <a:lnTo>
                    <a:pt x="1864" y="16953"/>
                  </a:lnTo>
                  <a:lnTo>
                    <a:pt x="2065" y="17049"/>
                  </a:lnTo>
                  <a:lnTo>
                    <a:pt x="2140" y="17119"/>
                  </a:lnTo>
                  <a:lnTo>
                    <a:pt x="2132" y="17195"/>
                  </a:lnTo>
                  <a:lnTo>
                    <a:pt x="2241" y="17240"/>
                  </a:lnTo>
                  <a:lnTo>
                    <a:pt x="2328" y="17299"/>
                  </a:lnTo>
                  <a:lnTo>
                    <a:pt x="2304" y="17379"/>
                  </a:lnTo>
                  <a:lnTo>
                    <a:pt x="2308" y="17460"/>
                  </a:lnTo>
                  <a:lnTo>
                    <a:pt x="2291" y="17520"/>
                  </a:lnTo>
                  <a:lnTo>
                    <a:pt x="2155" y="17547"/>
                  </a:lnTo>
                  <a:lnTo>
                    <a:pt x="2151" y="17711"/>
                  </a:lnTo>
                  <a:lnTo>
                    <a:pt x="2197" y="17789"/>
                  </a:lnTo>
                  <a:lnTo>
                    <a:pt x="2145" y="17903"/>
                  </a:lnTo>
                  <a:lnTo>
                    <a:pt x="2108" y="18007"/>
                  </a:lnTo>
                  <a:lnTo>
                    <a:pt x="2189" y="18085"/>
                  </a:lnTo>
                  <a:lnTo>
                    <a:pt x="2183" y="18186"/>
                  </a:lnTo>
                  <a:lnTo>
                    <a:pt x="2075" y="18251"/>
                  </a:lnTo>
                  <a:lnTo>
                    <a:pt x="2071" y="18344"/>
                  </a:lnTo>
                  <a:lnTo>
                    <a:pt x="2123" y="18430"/>
                  </a:lnTo>
                  <a:lnTo>
                    <a:pt x="2150" y="18509"/>
                  </a:lnTo>
                  <a:lnTo>
                    <a:pt x="2072" y="18595"/>
                  </a:lnTo>
                  <a:lnTo>
                    <a:pt x="1997" y="18658"/>
                  </a:lnTo>
                  <a:lnTo>
                    <a:pt x="1909" y="18771"/>
                  </a:lnTo>
                  <a:lnTo>
                    <a:pt x="1832" y="18897"/>
                  </a:lnTo>
                  <a:lnTo>
                    <a:pt x="1745" y="18948"/>
                  </a:lnTo>
                  <a:lnTo>
                    <a:pt x="1584" y="18938"/>
                  </a:lnTo>
                  <a:lnTo>
                    <a:pt x="1515" y="19035"/>
                  </a:lnTo>
                  <a:lnTo>
                    <a:pt x="1521" y="19125"/>
                  </a:lnTo>
                  <a:lnTo>
                    <a:pt x="1469" y="19207"/>
                  </a:lnTo>
                  <a:lnTo>
                    <a:pt x="1442" y="19309"/>
                  </a:lnTo>
                  <a:lnTo>
                    <a:pt x="1501" y="19399"/>
                  </a:lnTo>
                  <a:lnTo>
                    <a:pt x="1594" y="19480"/>
                  </a:lnTo>
                  <a:lnTo>
                    <a:pt x="1650" y="19546"/>
                  </a:lnTo>
                  <a:lnTo>
                    <a:pt x="1611" y="19627"/>
                  </a:lnTo>
                  <a:lnTo>
                    <a:pt x="1482" y="19689"/>
                  </a:lnTo>
                  <a:lnTo>
                    <a:pt x="1426" y="19758"/>
                  </a:lnTo>
                  <a:lnTo>
                    <a:pt x="1382" y="19822"/>
                  </a:lnTo>
                  <a:lnTo>
                    <a:pt x="1459" y="19895"/>
                  </a:lnTo>
                  <a:lnTo>
                    <a:pt x="1562" y="19808"/>
                  </a:lnTo>
                  <a:lnTo>
                    <a:pt x="1723" y="19760"/>
                  </a:lnTo>
                  <a:lnTo>
                    <a:pt x="1770" y="19833"/>
                  </a:lnTo>
                  <a:lnTo>
                    <a:pt x="1705" y="19894"/>
                  </a:lnTo>
                  <a:lnTo>
                    <a:pt x="1674" y="19952"/>
                  </a:lnTo>
                  <a:lnTo>
                    <a:pt x="1717" y="20064"/>
                  </a:lnTo>
                  <a:lnTo>
                    <a:pt x="1742" y="20168"/>
                  </a:lnTo>
                  <a:lnTo>
                    <a:pt x="1869" y="20133"/>
                  </a:lnTo>
                  <a:lnTo>
                    <a:pt x="1927" y="20061"/>
                  </a:lnTo>
                  <a:lnTo>
                    <a:pt x="1989" y="19987"/>
                  </a:lnTo>
                  <a:lnTo>
                    <a:pt x="2178" y="19970"/>
                  </a:lnTo>
                  <a:lnTo>
                    <a:pt x="2355" y="19897"/>
                  </a:lnTo>
                  <a:lnTo>
                    <a:pt x="2510" y="20011"/>
                  </a:lnTo>
                  <a:lnTo>
                    <a:pt x="2469" y="20069"/>
                  </a:lnTo>
                  <a:lnTo>
                    <a:pt x="2329" y="20105"/>
                  </a:lnTo>
                  <a:lnTo>
                    <a:pt x="2341" y="20162"/>
                  </a:lnTo>
                  <a:lnTo>
                    <a:pt x="2520" y="20207"/>
                  </a:lnTo>
                  <a:lnTo>
                    <a:pt x="2695" y="20232"/>
                  </a:lnTo>
                  <a:lnTo>
                    <a:pt x="2813" y="20312"/>
                  </a:lnTo>
                  <a:lnTo>
                    <a:pt x="2873" y="20408"/>
                  </a:lnTo>
                  <a:lnTo>
                    <a:pt x="2934" y="20506"/>
                  </a:lnTo>
                  <a:lnTo>
                    <a:pt x="3100" y="20567"/>
                  </a:lnTo>
                  <a:lnTo>
                    <a:pt x="3250" y="20541"/>
                  </a:lnTo>
                  <a:lnTo>
                    <a:pt x="3355" y="20618"/>
                  </a:lnTo>
                  <a:lnTo>
                    <a:pt x="3406" y="20739"/>
                  </a:lnTo>
                  <a:lnTo>
                    <a:pt x="3571" y="20764"/>
                  </a:lnTo>
                  <a:lnTo>
                    <a:pt x="3781" y="20719"/>
                  </a:lnTo>
                  <a:lnTo>
                    <a:pt x="3915" y="20636"/>
                  </a:lnTo>
                  <a:lnTo>
                    <a:pt x="3948" y="20512"/>
                  </a:lnTo>
                  <a:lnTo>
                    <a:pt x="4177" y="20439"/>
                  </a:lnTo>
                  <a:lnTo>
                    <a:pt x="4395" y="20396"/>
                  </a:lnTo>
                  <a:lnTo>
                    <a:pt x="4448" y="20511"/>
                  </a:lnTo>
                  <a:lnTo>
                    <a:pt x="4424" y="20603"/>
                  </a:lnTo>
                  <a:lnTo>
                    <a:pt x="4336" y="20673"/>
                  </a:lnTo>
                  <a:lnTo>
                    <a:pt x="4281" y="20734"/>
                  </a:lnTo>
                  <a:lnTo>
                    <a:pt x="4186" y="20783"/>
                  </a:lnTo>
                  <a:lnTo>
                    <a:pt x="4065" y="20866"/>
                  </a:lnTo>
                  <a:lnTo>
                    <a:pt x="4099" y="20959"/>
                  </a:lnTo>
                  <a:lnTo>
                    <a:pt x="4304" y="21029"/>
                  </a:lnTo>
                  <a:lnTo>
                    <a:pt x="4501" y="21039"/>
                  </a:lnTo>
                  <a:lnTo>
                    <a:pt x="4687" y="21063"/>
                  </a:lnTo>
                  <a:lnTo>
                    <a:pt x="4704" y="21166"/>
                  </a:lnTo>
                  <a:lnTo>
                    <a:pt x="4738" y="21276"/>
                  </a:lnTo>
                  <a:lnTo>
                    <a:pt x="4864" y="21317"/>
                  </a:lnTo>
                  <a:lnTo>
                    <a:pt x="4667" y="21378"/>
                  </a:lnTo>
                  <a:lnTo>
                    <a:pt x="4512" y="21388"/>
                  </a:lnTo>
                  <a:lnTo>
                    <a:pt x="4446" y="21461"/>
                  </a:lnTo>
                  <a:lnTo>
                    <a:pt x="4320" y="21499"/>
                  </a:lnTo>
                  <a:lnTo>
                    <a:pt x="4244" y="21556"/>
                  </a:lnTo>
                  <a:lnTo>
                    <a:pt x="4402" y="21600"/>
                  </a:lnTo>
                  <a:lnTo>
                    <a:pt x="4513" y="21520"/>
                  </a:lnTo>
                  <a:lnTo>
                    <a:pt x="4690" y="21470"/>
                  </a:lnTo>
                  <a:lnTo>
                    <a:pt x="4881" y="21443"/>
                  </a:lnTo>
                  <a:lnTo>
                    <a:pt x="5026" y="21451"/>
                  </a:lnTo>
                  <a:lnTo>
                    <a:pt x="5219" y="21382"/>
                  </a:lnTo>
                  <a:lnTo>
                    <a:pt x="5357" y="21368"/>
                  </a:lnTo>
                  <a:lnTo>
                    <a:pt x="5503" y="21452"/>
                  </a:lnTo>
                  <a:lnTo>
                    <a:pt x="5700" y="21472"/>
                  </a:lnTo>
                  <a:lnTo>
                    <a:pt x="5924" y="21462"/>
                  </a:lnTo>
                  <a:lnTo>
                    <a:pt x="6028" y="21381"/>
                  </a:lnTo>
                  <a:lnTo>
                    <a:pt x="6211" y="21360"/>
                  </a:lnTo>
                  <a:lnTo>
                    <a:pt x="6445" y="21328"/>
                  </a:lnTo>
                  <a:lnTo>
                    <a:pt x="6643" y="21360"/>
                  </a:lnTo>
                  <a:cubicBezTo>
                    <a:pt x="6711" y="21358"/>
                    <a:pt x="6778" y="21352"/>
                    <a:pt x="6842" y="21342"/>
                  </a:cubicBezTo>
                  <a:cubicBezTo>
                    <a:pt x="6918" y="21330"/>
                    <a:pt x="6990" y="21313"/>
                    <a:pt x="7054" y="21291"/>
                  </a:cubicBezTo>
                  <a:lnTo>
                    <a:pt x="7191" y="21238"/>
                  </a:lnTo>
                  <a:lnTo>
                    <a:pt x="7346" y="21220"/>
                  </a:lnTo>
                  <a:lnTo>
                    <a:pt x="7374" y="21154"/>
                  </a:lnTo>
                  <a:lnTo>
                    <a:pt x="7510" y="21181"/>
                  </a:lnTo>
                  <a:lnTo>
                    <a:pt x="7582" y="21228"/>
                  </a:lnTo>
                  <a:lnTo>
                    <a:pt x="7739" y="21237"/>
                  </a:lnTo>
                  <a:lnTo>
                    <a:pt x="7835" y="21304"/>
                  </a:lnTo>
                  <a:lnTo>
                    <a:pt x="7711" y="21335"/>
                  </a:lnTo>
                  <a:lnTo>
                    <a:pt x="7674" y="21413"/>
                  </a:lnTo>
                  <a:lnTo>
                    <a:pt x="7828" y="21418"/>
                  </a:lnTo>
                  <a:lnTo>
                    <a:pt x="8038" y="21339"/>
                  </a:lnTo>
                  <a:lnTo>
                    <a:pt x="8129" y="21252"/>
                  </a:lnTo>
                  <a:lnTo>
                    <a:pt x="8092" y="21169"/>
                  </a:lnTo>
                  <a:lnTo>
                    <a:pt x="8218" y="21079"/>
                  </a:lnTo>
                  <a:lnTo>
                    <a:pt x="8316" y="21000"/>
                  </a:lnTo>
                  <a:lnTo>
                    <a:pt x="8571" y="20952"/>
                  </a:lnTo>
                  <a:lnTo>
                    <a:pt x="8723" y="20910"/>
                  </a:lnTo>
                  <a:lnTo>
                    <a:pt x="8936" y="20852"/>
                  </a:lnTo>
                  <a:lnTo>
                    <a:pt x="9069" y="20834"/>
                  </a:lnTo>
                  <a:lnTo>
                    <a:pt x="9157" y="20879"/>
                  </a:lnTo>
                  <a:lnTo>
                    <a:pt x="9325" y="20887"/>
                  </a:lnTo>
                  <a:lnTo>
                    <a:pt x="9427" y="20858"/>
                  </a:lnTo>
                  <a:lnTo>
                    <a:pt x="9504" y="20789"/>
                  </a:lnTo>
                  <a:lnTo>
                    <a:pt x="9648" y="20733"/>
                  </a:lnTo>
                  <a:lnTo>
                    <a:pt x="9734" y="20780"/>
                  </a:lnTo>
                  <a:lnTo>
                    <a:pt x="9850" y="20812"/>
                  </a:lnTo>
                  <a:lnTo>
                    <a:pt x="10054" y="20746"/>
                  </a:lnTo>
                  <a:lnTo>
                    <a:pt x="10217" y="20752"/>
                  </a:lnTo>
                  <a:lnTo>
                    <a:pt x="10222" y="20840"/>
                  </a:lnTo>
                  <a:lnTo>
                    <a:pt x="10415" y="20873"/>
                  </a:lnTo>
                  <a:lnTo>
                    <a:pt x="10563" y="20797"/>
                  </a:lnTo>
                  <a:lnTo>
                    <a:pt x="10597" y="20709"/>
                  </a:lnTo>
                  <a:lnTo>
                    <a:pt x="10742" y="20728"/>
                  </a:lnTo>
                  <a:lnTo>
                    <a:pt x="10764" y="20817"/>
                  </a:lnTo>
                  <a:lnTo>
                    <a:pt x="10994" y="20814"/>
                  </a:lnTo>
                  <a:lnTo>
                    <a:pt x="11043" y="20722"/>
                  </a:lnTo>
                  <a:lnTo>
                    <a:pt x="10929" y="20645"/>
                  </a:lnTo>
                  <a:lnTo>
                    <a:pt x="11016" y="20557"/>
                  </a:lnTo>
                  <a:lnTo>
                    <a:pt x="11182" y="20573"/>
                  </a:lnTo>
                  <a:lnTo>
                    <a:pt x="11246" y="20661"/>
                  </a:lnTo>
                  <a:lnTo>
                    <a:pt x="11434" y="20636"/>
                  </a:lnTo>
                  <a:lnTo>
                    <a:pt x="11452" y="20554"/>
                  </a:lnTo>
                  <a:lnTo>
                    <a:pt x="11511" y="20477"/>
                  </a:lnTo>
                  <a:lnTo>
                    <a:pt x="11678" y="20456"/>
                  </a:lnTo>
                  <a:lnTo>
                    <a:pt x="11846" y="20505"/>
                  </a:lnTo>
                  <a:lnTo>
                    <a:pt x="11955" y="20569"/>
                  </a:lnTo>
                  <a:lnTo>
                    <a:pt x="12152" y="20514"/>
                  </a:lnTo>
                  <a:lnTo>
                    <a:pt x="12126" y="20427"/>
                  </a:lnTo>
                  <a:lnTo>
                    <a:pt x="12367" y="20504"/>
                  </a:lnTo>
                  <a:lnTo>
                    <a:pt x="12450" y="20561"/>
                  </a:lnTo>
                  <a:lnTo>
                    <a:pt x="12618" y="20516"/>
                  </a:lnTo>
                  <a:lnTo>
                    <a:pt x="12586" y="20453"/>
                  </a:lnTo>
                  <a:lnTo>
                    <a:pt x="12755" y="20426"/>
                  </a:lnTo>
                  <a:lnTo>
                    <a:pt x="12800" y="20338"/>
                  </a:lnTo>
                  <a:lnTo>
                    <a:pt x="12974" y="20403"/>
                  </a:lnTo>
                  <a:lnTo>
                    <a:pt x="13195" y="20401"/>
                  </a:lnTo>
                  <a:lnTo>
                    <a:pt x="13332" y="20363"/>
                  </a:lnTo>
                  <a:lnTo>
                    <a:pt x="13344" y="20307"/>
                  </a:lnTo>
                  <a:lnTo>
                    <a:pt x="13541" y="20297"/>
                  </a:lnTo>
                  <a:lnTo>
                    <a:pt x="13722" y="20304"/>
                  </a:lnTo>
                  <a:lnTo>
                    <a:pt x="13813" y="20216"/>
                  </a:lnTo>
                  <a:lnTo>
                    <a:pt x="13901" y="20289"/>
                  </a:lnTo>
                  <a:lnTo>
                    <a:pt x="14032" y="20327"/>
                  </a:lnTo>
                  <a:lnTo>
                    <a:pt x="14012" y="20382"/>
                  </a:lnTo>
                  <a:lnTo>
                    <a:pt x="14199" y="20383"/>
                  </a:lnTo>
                  <a:lnTo>
                    <a:pt x="14323" y="20327"/>
                  </a:lnTo>
                  <a:lnTo>
                    <a:pt x="14331" y="20273"/>
                  </a:lnTo>
                  <a:lnTo>
                    <a:pt x="14447" y="20222"/>
                  </a:lnTo>
                  <a:lnTo>
                    <a:pt x="14622" y="20243"/>
                  </a:lnTo>
                  <a:lnTo>
                    <a:pt x="14745" y="20260"/>
                  </a:lnTo>
                  <a:lnTo>
                    <a:pt x="14839" y="20318"/>
                  </a:lnTo>
                  <a:lnTo>
                    <a:pt x="14897" y="20397"/>
                  </a:lnTo>
                  <a:lnTo>
                    <a:pt x="15073" y="20386"/>
                  </a:lnTo>
                  <a:lnTo>
                    <a:pt x="14983" y="20287"/>
                  </a:lnTo>
                  <a:lnTo>
                    <a:pt x="14962" y="20208"/>
                  </a:lnTo>
                  <a:lnTo>
                    <a:pt x="15058" y="20164"/>
                  </a:lnTo>
                  <a:lnTo>
                    <a:pt x="15164" y="20110"/>
                  </a:lnTo>
                  <a:lnTo>
                    <a:pt x="15606" y="19810"/>
                  </a:lnTo>
                  <a:lnTo>
                    <a:pt x="15999" y="19609"/>
                  </a:lnTo>
                  <a:lnTo>
                    <a:pt x="16271" y="19437"/>
                  </a:lnTo>
                  <a:lnTo>
                    <a:pt x="16382" y="19304"/>
                  </a:lnTo>
                  <a:lnTo>
                    <a:pt x="16581" y="19238"/>
                  </a:lnTo>
                  <a:lnTo>
                    <a:pt x="16836" y="19171"/>
                  </a:lnTo>
                  <a:lnTo>
                    <a:pt x="16984" y="19026"/>
                  </a:lnTo>
                  <a:lnTo>
                    <a:pt x="17160" y="18917"/>
                  </a:lnTo>
                  <a:lnTo>
                    <a:pt x="17345" y="18820"/>
                  </a:lnTo>
                  <a:lnTo>
                    <a:pt x="17398" y="18697"/>
                  </a:lnTo>
                  <a:lnTo>
                    <a:pt x="17438" y="18577"/>
                  </a:lnTo>
                  <a:lnTo>
                    <a:pt x="17635" y="18466"/>
                  </a:lnTo>
                  <a:lnTo>
                    <a:pt x="17863" y="18393"/>
                  </a:lnTo>
                  <a:lnTo>
                    <a:pt x="18093" y="18306"/>
                  </a:lnTo>
                  <a:lnTo>
                    <a:pt x="18350" y="18140"/>
                  </a:lnTo>
                  <a:lnTo>
                    <a:pt x="18457" y="18010"/>
                  </a:lnTo>
                  <a:lnTo>
                    <a:pt x="18495" y="17869"/>
                  </a:lnTo>
                  <a:lnTo>
                    <a:pt x="18658" y="17738"/>
                  </a:lnTo>
                  <a:lnTo>
                    <a:pt x="18988" y="17588"/>
                  </a:lnTo>
                  <a:lnTo>
                    <a:pt x="19335" y="17410"/>
                  </a:lnTo>
                  <a:lnTo>
                    <a:pt x="19656" y="17216"/>
                  </a:lnTo>
                  <a:lnTo>
                    <a:pt x="19897" y="17083"/>
                  </a:lnTo>
                  <a:lnTo>
                    <a:pt x="20089" y="16999"/>
                  </a:lnTo>
                  <a:lnTo>
                    <a:pt x="20409" y="16780"/>
                  </a:lnTo>
                  <a:lnTo>
                    <a:pt x="20644" y="16576"/>
                  </a:lnTo>
                  <a:lnTo>
                    <a:pt x="20931" y="16382"/>
                  </a:lnTo>
                  <a:lnTo>
                    <a:pt x="21089" y="16209"/>
                  </a:lnTo>
                  <a:lnTo>
                    <a:pt x="21121" y="16089"/>
                  </a:lnTo>
                  <a:lnTo>
                    <a:pt x="21107" y="15904"/>
                  </a:lnTo>
                  <a:lnTo>
                    <a:pt x="21176" y="15794"/>
                  </a:lnTo>
                  <a:lnTo>
                    <a:pt x="21432" y="15594"/>
                  </a:lnTo>
                  <a:lnTo>
                    <a:pt x="21539" y="15425"/>
                  </a:lnTo>
                  <a:lnTo>
                    <a:pt x="21600" y="15236"/>
                  </a:lnTo>
                  <a:lnTo>
                    <a:pt x="21562" y="15022"/>
                  </a:lnTo>
                  <a:lnTo>
                    <a:pt x="21381" y="14766"/>
                  </a:lnTo>
                  <a:lnTo>
                    <a:pt x="21158" y="14649"/>
                  </a:lnTo>
                  <a:lnTo>
                    <a:pt x="21034" y="14577"/>
                  </a:lnTo>
                  <a:lnTo>
                    <a:pt x="21017" y="14464"/>
                  </a:lnTo>
                  <a:lnTo>
                    <a:pt x="20941" y="14391"/>
                  </a:lnTo>
                  <a:lnTo>
                    <a:pt x="20683" y="14359"/>
                  </a:lnTo>
                  <a:lnTo>
                    <a:pt x="20511" y="14306"/>
                  </a:lnTo>
                  <a:lnTo>
                    <a:pt x="20365" y="14200"/>
                  </a:lnTo>
                  <a:lnTo>
                    <a:pt x="20124" y="14099"/>
                  </a:lnTo>
                  <a:lnTo>
                    <a:pt x="19954" y="14028"/>
                  </a:lnTo>
                  <a:lnTo>
                    <a:pt x="19660" y="13942"/>
                  </a:lnTo>
                  <a:lnTo>
                    <a:pt x="19252" y="13764"/>
                  </a:lnTo>
                  <a:lnTo>
                    <a:pt x="19034" y="13654"/>
                  </a:lnTo>
                  <a:lnTo>
                    <a:pt x="18937" y="13548"/>
                  </a:lnTo>
                  <a:lnTo>
                    <a:pt x="18821" y="13446"/>
                  </a:lnTo>
                  <a:lnTo>
                    <a:pt x="18757" y="13343"/>
                  </a:lnTo>
                  <a:lnTo>
                    <a:pt x="18894" y="13263"/>
                  </a:lnTo>
                  <a:lnTo>
                    <a:pt x="19068" y="13136"/>
                  </a:lnTo>
                  <a:lnTo>
                    <a:pt x="19361" y="12941"/>
                  </a:lnTo>
                  <a:lnTo>
                    <a:pt x="19590" y="12771"/>
                  </a:lnTo>
                  <a:lnTo>
                    <a:pt x="19623" y="12610"/>
                  </a:lnTo>
                  <a:lnTo>
                    <a:pt x="19576" y="12468"/>
                  </a:lnTo>
                  <a:lnTo>
                    <a:pt x="19319" y="12338"/>
                  </a:lnTo>
                  <a:lnTo>
                    <a:pt x="18869" y="12182"/>
                  </a:lnTo>
                  <a:lnTo>
                    <a:pt x="18596" y="12047"/>
                  </a:lnTo>
                  <a:lnTo>
                    <a:pt x="18489" y="11917"/>
                  </a:lnTo>
                  <a:lnTo>
                    <a:pt x="18539" y="11786"/>
                  </a:lnTo>
                  <a:lnTo>
                    <a:pt x="18513" y="11675"/>
                  </a:lnTo>
                  <a:lnTo>
                    <a:pt x="18595" y="11580"/>
                  </a:lnTo>
                  <a:lnTo>
                    <a:pt x="18800" y="11500"/>
                  </a:lnTo>
                  <a:lnTo>
                    <a:pt x="18772" y="11384"/>
                  </a:lnTo>
                  <a:lnTo>
                    <a:pt x="18484" y="11308"/>
                  </a:lnTo>
                  <a:lnTo>
                    <a:pt x="18209" y="11221"/>
                  </a:lnTo>
                  <a:lnTo>
                    <a:pt x="17947" y="11210"/>
                  </a:lnTo>
                  <a:lnTo>
                    <a:pt x="17754" y="11126"/>
                  </a:lnTo>
                  <a:lnTo>
                    <a:pt x="17658" y="11038"/>
                  </a:lnTo>
                  <a:lnTo>
                    <a:pt x="17439" y="10940"/>
                  </a:lnTo>
                  <a:lnTo>
                    <a:pt x="17546" y="10815"/>
                  </a:lnTo>
                  <a:lnTo>
                    <a:pt x="17745" y="10730"/>
                  </a:lnTo>
                  <a:lnTo>
                    <a:pt x="17997" y="10676"/>
                  </a:lnTo>
                  <a:lnTo>
                    <a:pt x="18119" y="10558"/>
                  </a:lnTo>
                  <a:lnTo>
                    <a:pt x="17966" y="10471"/>
                  </a:lnTo>
                  <a:lnTo>
                    <a:pt x="17755" y="10425"/>
                  </a:lnTo>
                  <a:lnTo>
                    <a:pt x="17521" y="10318"/>
                  </a:lnTo>
                  <a:lnTo>
                    <a:pt x="17522" y="10225"/>
                  </a:lnTo>
                  <a:lnTo>
                    <a:pt x="17742" y="10145"/>
                  </a:lnTo>
                  <a:lnTo>
                    <a:pt x="17823" y="10071"/>
                  </a:lnTo>
                  <a:lnTo>
                    <a:pt x="17675" y="9976"/>
                  </a:lnTo>
                  <a:lnTo>
                    <a:pt x="17493" y="9880"/>
                  </a:lnTo>
                  <a:lnTo>
                    <a:pt x="17431" y="9755"/>
                  </a:lnTo>
                  <a:lnTo>
                    <a:pt x="17378" y="9673"/>
                  </a:lnTo>
                  <a:lnTo>
                    <a:pt x="17328" y="9561"/>
                  </a:lnTo>
                  <a:lnTo>
                    <a:pt x="17461" y="9470"/>
                  </a:lnTo>
                  <a:lnTo>
                    <a:pt x="17631" y="9413"/>
                  </a:lnTo>
                  <a:lnTo>
                    <a:pt x="17812" y="9390"/>
                  </a:lnTo>
                  <a:lnTo>
                    <a:pt x="17954" y="9446"/>
                  </a:lnTo>
                  <a:lnTo>
                    <a:pt x="18120" y="9372"/>
                  </a:lnTo>
                  <a:lnTo>
                    <a:pt x="18167" y="9259"/>
                  </a:lnTo>
                  <a:lnTo>
                    <a:pt x="18094" y="9132"/>
                  </a:lnTo>
                  <a:lnTo>
                    <a:pt x="18005" y="9044"/>
                  </a:lnTo>
                  <a:lnTo>
                    <a:pt x="17414" y="8731"/>
                  </a:lnTo>
                  <a:lnTo>
                    <a:pt x="16961" y="8487"/>
                  </a:lnTo>
                  <a:lnTo>
                    <a:pt x="16464" y="8244"/>
                  </a:lnTo>
                  <a:lnTo>
                    <a:pt x="16106" y="7988"/>
                  </a:lnTo>
                  <a:lnTo>
                    <a:pt x="15757" y="7668"/>
                  </a:lnTo>
                  <a:lnTo>
                    <a:pt x="15430" y="7351"/>
                  </a:lnTo>
                  <a:lnTo>
                    <a:pt x="15096" y="7022"/>
                  </a:lnTo>
                  <a:lnTo>
                    <a:pt x="14771" y="6671"/>
                  </a:lnTo>
                  <a:lnTo>
                    <a:pt x="14548" y="6409"/>
                  </a:lnTo>
                  <a:lnTo>
                    <a:pt x="14389" y="6179"/>
                  </a:lnTo>
                  <a:lnTo>
                    <a:pt x="14558" y="5961"/>
                  </a:lnTo>
                  <a:lnTo>
                    <a:pt x="14758" y="5758"/>
                  </a:lnTo>
                  <a:lnTo>
                    <a:pt x="14905" y="5576"/>
                  </a:lnTo>
                  <a:lnTo>
                    <a:pt x="15053" y="5467"/>
                  </a:lnTo>
                  <a:lnTo>
                    <a:pt x="15153" y="5387"/>
                  </a:lnTo>
                  <a:lnTo>
                    <a:pt x="15186" y="5256"/>
                  </a:lnTo>
                  <a:lnTo>
                    <a:pt x="15159" y="5119"/>
                  </a:lnTo>
                  <a:lnTo>
                    <a:pt x="15009" y="5008"/>
                  </a:lnTo>
                  <a:lnTo>
                    <a:pt x="14696" y="4909"/>
                  </a:lnTo>
                  <a:lnTo>
                    <a:pt x="14447" y="4795"/>
                  </a:lnTo>
                  <a:lnTo>
                    <a:pt x="14229" y="4638"/>
                  </a:lnTo>
                  <a:lnTo>
                    <a:pt x="14012" y="4460"/>
                  </a:lnTo>
                  <a:lnTo>
                    <a:pt x="13785" y="4317"/>
                  </a:lnTo>
                  <a:lnTo>
                    <a:pt x="13566" y="4239"/>
                  </a:lnTo>
                  <a:lnTo>
                    <a:pt x="13290" y="4233"/>
                  </a:lnTo>
                  <a:lnTo>
                    <a:pt x="13035" y="4162"/>
                  </a:lnTo>
                  <a:lnTo>
                    <a:pt x="12870" y="4029"/>
                  </a:lnTo>
                  <a:lnTo>
                    <a:pt x="12664" y="3817"/>
                  </a:lnTo>
                  <a:lnTo>
                    <a:pt x="12528" y="3643"/>
                  </a:lnTo>
                  <a:lnTo>
                    <a:pt x="12519" y="3446"/>
                  </a:lnTo>
                  <a:lnTo>
                    <a:pt x="12678" y="3287"/>
                  </a:lnTo>
                  <a:lnTo>
                    <a:pt x="12844" y="3154"/>
                  </a:lnTo>
                  <a:lnTo>
                    <a:pt x="13022" y="3049"/>
                  </a:lnTo>
                  <a:lnTo>
                    <a:pt x="13141" y="2955"/>
                  </a:lnTo>
                  <a:lnTo>
                    <a:pt x="13065" y="2847"/>
                  </a:lnTo>
                  <a:lnTo>
                    <a:pt x="12835" y="2763"/>
                  </a:lnTo>
                  <a:lnTo>
                    <a:pt x="12561" y="2655"/>
                  </a:lnTo>
                  <a:lnTo>
                    <a:pt x="12526" y="2529"/>
                  </a:lnTo>
                  <a:lnTo>
                    <a:pt x="12698" y="2428"/>
                  </a:lnTo>
                  <a:lnTo>
                    <a:pt x="12891" y="2347"/>
                  </a:lnTo>
                  <a:lnTo>
                    <a:pt x="13120" y="2187"/>
                  </a:lnTo>
                  <a:lnTo>
                    <a:pt x="13313" y="2004"/>
                  </a:lnTo>
                  <a:lnTo>
                    <a:pt x="13311" y="1681"/>
                  </a:lnTo>
                  <a:lnTo>
                    <a:pt x="13380" y="1496"/>
                  </a:lnTo>
                  <a:lnTo>
                    <a:pt x="13577" y="1363"/>
                  </a:lnTo>
                  <a:lnTo>
                    <a:pt x="13763" y="1246"/>
                  </a:lnTo>
                  <a:lnTo>
                    <a:pt x="13783" y="1076"/>
                  </a:lnTo>
                  <a:lnTo>
                    <a:pt x="13699" y="910"/>
                  </a:lnTo>
                  <a:lnTo>
                    <a:pt x="13461" y="746"/>
                  </a:lnTo>
                  <a:lnTo>
                    <a:pt x="12890" y="591"/>
                  </a:lnTo>
                  <a:lnTo>
                    <a:pt x="12399" y="417"/>
                  </a:lnTo>
                  <a:lnTo>
                    <a:pt x="12005" y="283"/>
                  </a:lnTo>
                  <a:lnTo>
                    <a:pt x="11872" y="215"/>
                  </a:lnTo>
                  <a:lnTo>
                    <a:pt x="11770" y="114"/>
                  </a:lnTo>
                  <a:lnTo>
                    <a:pt x="11600" y="24"/>
                  </a:lnTo>
                  <a:lnTo>
                    <a:pt x="11375" y="0"/>
                  </a:lnTo>
                  <a:lnTo>
                    <a:pt x="11154" y="40"/>
                  </a:lnTo>
                  <a:lnTo>
                    <a:pt x="10922" y="110"/>
                  </a:lnTo>
                  <a:lnTo>
                    <a:pt x="10664" y="196"/>
                  </a:lnTo>
                  <a:lnTo>
                    <a:pt x="10340" y="355"/>
                  </a:lnTo>
                  <a:lnTo>
                    <a:pt x="10137" y="361"/>
                  </a:lnTo>
                  <a:lnTo>
                    <a:pt x="9705" y="382"/>
                  </a:lnTo>
                  <a:lnTo>
                    <a:pt x="9524" y="494"/>
                  </a:lnTo>
                  <a:lnTo>
                    <a:pt x="9335" y="585"/>
                  </a:lnTo>
                  <a:lnTo>
                    <a:pt x="8952" y="715"/>
                  </a:lnTo>
                  <a:lnTo>
                    <a:pt x="8745" y="845"/>
                  </a:lnTo>
                  <a:lnTo>
                    <a:pt x="8561" y="1010"/>
                  </a:lnTo>
                  <a:lnTo>
                    <a:pt x="8442" y="1154"/>
                  </a:lnTo>
                  <a:lnTo>
                    <a:pt x="8375" y="1315"/>
                  </a:lnTo>
                  <a:lnTo>
                    <a:pt x="8333" y="1430"/>
                  </a:lnTo>
                  <a:lnTo>
                    <a:pt x="8336" y="1562"/>
                  </a:lnTo>
                  <a:lnTo>
                    <a:pt x="8365" y="1663"/>
                  </a:lnTo>
                  <a:lnTo>
                    <a:pt x="8333" y="1809"/>
                  </a:lnTo>
                  <a:lnTo>
                    <a:pt x="8267" y="1974"/>
                  </a:lnTo>
                  <a:lnTo>
                    <a:pt x="8275" y="2138"/>
                  </a:lnTo>
                  <a:lnTo>
                    <a:pt x="8350" y="2275"/>
                  </a:lnTo>
                  <a:lnTo>
                    <a:pt x="8410" y="2376"/>
                  </a:lnTo>
                  <a:lnTo>
                    <a:pt x="8430" y="2489"/>
                  </a:lnTo>
                  <a:lnTo>
                    <a:pt x="8388" y="2563"/>
                  </a:lnTo>
                  <a:lnTo>
                    <a:pt x="8129" y="2633"/>
                  </a:lnTo>
                  <a:lnTo>
                    <a:pt x="7748" y="2796"/>
                  </a:lnTo>
                  <a:lnTo>
                    <a:pt x="7657" y="2888"/>
                  </a:lnTo>
                  <a:lnTo>
                    <a:pt x="7650" y="3015"/>
                  </a:lnTo>
                  <a:lnTo>
                    <a:pt x="7609" y="3132"/>
                  </a:lnTo>
                  <a:lnTo>
                    <a:pt x="7460" y="3243"/>
                  </a:lnTo>
                  <a:lnTo>
                    <a:pt x="7299" y="3317"/>
                  </a:lnTo>
                  <a:lnTo>
                    <a:pt x="7069" y="3286"/>
                  </a:lnTo>
                  <a:lnTo>
                    <a:pt x="6838" y="3176"/>
                  </a:lnTo>
                  <a:lnTo>
                    <a:pt x="6596" y="3148"/>
                  </a:lnTo>
                  <a:lnTo>
                    <a:pt x="6297" y="3102"/>
                  </a:lnTo>
                  <a:lnTo>
                    <a:pt x="6006" y="2990"/>
                  </a:lnTo>
                  <a:lnTo>
                    <a:pt x="5825" y="2876"/>
                  </a:lnTo>
                  <a:lnTo>
                    <a:pt x="5581" y="2838"/>
                  </a:lnTo>
                  <a:lnTo>
                    <a:pt x="5401" y="2912"/>
                  </a:lnTo>
                  <a:lnTo>
                    <a:pt x="5085" y="3064"/>
                  </a:lnTo>
                  <a:lnTo>
                    <a:pt x="4844" y="3157"/>
                  </a:lnTo>
                  <a:lnTo>
                    <a:pt x="4719" y="3198"/>
                  </a:lnTo>
                  <a:lnTo>
                    <a:pt x="4305" y="3186"/>
                  </a:lnTo>
                  <a:lnTo>
                    <a:pt x="3948" y="3153"/>
                  </a:lnTo>
                  <a:lnTo>
                    <a:pt x="3402" y="3029"/>
                  </a:lnTo>
                  <a:lnTo>
                    <a:pt x="3166" y="2894"/>
                  </a:lnTo>
                  <a:lnTo>
                    <a:pt x="2998" y="2652"/>
                  </a:lnTo>
                  <a:lnTo>
                    <a:pt x="2731" y="2329"/>
                  </a:lnTo>
                  <a:lnTo>
                    <a:pt x="2387" y="2080"/>
                  </a:lnTo>
                  <a:lnTo>
                    <a:pt x="2070" y="1912"/>
                  </a:lnTo>
                  <a:lnTo>
                    <a:pt x="1716" y="1879"/>
                  </a:lnTo>
                  <a:lnTo>
                    <a:pt x="1431" y="1912"/>
                  </a:lnTo>
                  <a:lnTo>
                    <a:pt x="1259" y="1987"/>
                  </a:lnTo>
                  <a:lnTo>
                    <a:pt x="1172" y="2092"/>
                  </a:lnTo>
                  <a:lnTo>
                    <a:pt x="1110" y="2186"/>
                  </a:lnTo>
                  <a:lnTo>
                    <a:pt x="1211" y="2356"/>
                  </a:lnTo>
                  <a:lnTo>
                    <a:pt x="1089" y="2395"/>
                  </a:lnTo>
                  <a:lnTo>
                    <a:pt x="859" y="2339"/>
                  </a:lnTo>
                  <a:lnTo>
                    <a:pt x="618" y="2285"/>
                  </a:lnTo>
                  <a:lnTo>
                    <a:pt x="380" y="2319"/>
                  </a:lnTo>
                  <a:lnTo>
                    <a:pt x="146" y="2376"/>
                  </a:lnTo>
                  <a:lnTo>
                    <a:pt x="0" y="2397"/>
                  </a:lnTo>
                  <a:lnTo>
                    <a:pt x="254" y="2560"/>
                  </a:lnTo>
                  <a:lnTo>
                    <a:pt x="478" y="2617"/>
                  </a:lnTo>
                  <a:lnTo>
                    <a:pt x="948" y="2749"/>
                  </a:lnTo>
                  <a:lnTo>
                    <a:pt x="1364" y="2830"/>
                  </a:lnTo>
                  <a:lnTo>
                    <a:pt x="1747" y="2957"/>
                  </a:lnTo>
                  <a:lnTo>
                    <a:pt x="1979" y="3073"/>
                  </a:lnTo>
                  <a:lnTo>
                    <a:pt x="2425" y="3419"/>
                  </a:lnTo>
                  <a:lnTo>
                    <a:pt x="2723" y="3515"/>
                  </a:lnTo>
                  <a:lnTo>
                    <a:pt x="3007" y="3529"/>
                  </a:lnTo>
                  <a:lnTo>
                    <a:pt x="3333" y="3654"/>
                  </a:lnTo>
                  <a:lnTo>
                    <a:pt x="3689" y="3737"/>
                  </a:lnTo>
                  <a:lnTo>
                    <a:pt x="3917" y="3909"/>
                  </a:lnTo>
                  <a:lnTo>
                    <a:pt x="4070" y="4114"/>
                  </a:lnTo>
                  <a:lnTo>
                    <a:pt x="4206" y="4322"/>
                  </a:lnTo>
                  <a:lnTo>
                    <a:pt x="4366" y="4410"/>
                  </a:lnTo>
                  <a:lnTo>
                    <a:pt x="4490" y="4544"/>
                  </a:lnTo>
                  <a:lnTo>
                    <a:pt x="4475" y="4633"/>
                  </a:lnTo>
                  <a:lnTo>
                    <a:pt x="4411" y="4796"/>
                  </a:lnTo>
                  <a:lnTo>
                    <a:pt x="4318" y="5096"/>
                  </a:lnTo>
                  <a:lnTo>
                    <a:pt x="4157" y="5403"/>
                  </a:lnTo>
                  <a:lnTo>
                    <a:pt x="4216" y="5514"/>
                  </a:lnTo>
                  <a:lnTo>
                    <a:pt x="4502" y="5631"/>
                  </a:lnTo>
                  <a:lnTo>
                    <a:pt x="4905" y="5756"/>
                  </a:lnTo>
                  <a:lnTo>
                    <a:pt x="4948" y="5824"/>
                  </a:lnTo>
                  <a:lnTo>
                    <a:pt x="4872" y="5930"/>
                  </a:lnTo>
                  <a:lnTo>
                    <a:pt x="4888" y="6095"/>
                  </a:lnTo>
                  <a:lnTo>
                    <a:pt x="5111" y="6125"/>
                  </a:lnTo>
                  <a:lnTo>
                    <a:pt x="5331" y="6121"/>
                  </a:lnTo>
                  <a:lnTo>
                    <a:pt x="5520" y="6176"/>
                  </a:lnTo>
                  <a:lnTo>
                    <a:pt x="5828" y="6349"/>
                  </a:lnTo>
                  <a:lnTo>
                    <a:pt x="6016" y="6531"/>
                  </a:lnTo>
                  <a:lnTo>
                    <a:pt x="6223" y="6575"/>
                  </a:lnTo>
                  <a:lnTo>
                    <a:pt x="6336" y="6648"/>
                  </a:lnTo>
                  <a:lnTo>
                    <a:pt x="6372" y="6825"/>
                  </a:lnTo>
                  <a:lnTo>
                    <a:pt x="6196" y="6959"/>
                  </a:lnTo>
                  <a:lnTo>
                    <a:pt x="6201" y="7298"/>
                  </a:lnTo>
                  <a:lnTo>
                    <a:pt x="5630" y="7591"/>
                  </a:lnTo>
                  <a:lnTo>
                    <a:pt x="5553" y="7748"/>
                  </a:lnTo>
                  <a:lnTo>
                    <a:pt x="5536" y="7930"/>
                  </a:lnTo>
                  <a:lnTo>
                    <a:pt x="5694" y="8026"/>
                  </a:lnTo>
                  <a:lnTo>
                    <a:pt x="6089" y="8165"/>
                  </a:lnTo>
                  <a:lnTo>
                    <a:pt x="6399" y="8322"/>
                  </a:lnTo>
                  <a:lnTo>
                    <a:pt x="6639" y="8543"/>
                  </a:lnTo>
                  <a:lnTo>
                    <a:pt x="7057" y="8693"/>
                  </a:lnTo>
                  <a:lnTo>
                    <a:pt x="7181" y="8824"/>
                  </a:lnTo>
                  <a:lnTo>
                    <a:pt x="7227" y="9016"/>
                  </a:lnTo>
                  <a:lnTo>
                    <a:pt x="7482" y="9082"/>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53" name="AutoShape 120">
              <a:extLst>
                <a:ext uri="{FF2B5EF4-FFF2-40B4-BE49-F238E27FC236}">
                  <a16:creationId xmlns:a16="http://schemas.microsoft.com/office/drawing/2014/main" id="{E6BC425F-3719-4394-AD1E-A3D48EB6BA0A}"/>
                </a:ext>
              </a:extLst>
            </p:cNvPr>
            <p:cNvSpPr>
              <a:spLocks/>
            </p:cNvSpPr>
            <p:nvPr/>
          </p:nvSpPr>
          <p:spPr bwMode="auto">
            <a:xfrm>
              <a:off x="6799733" y="4198509"/>
              <a:ext cx="171148" cy="12163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770" y="2235"/>
                  </a:moveTo>
                  <a:lnTo>
                    <a:pt x="8956" y="0"/>
                  </a:lnTo>
                  <a:lnTo>
                    <a:pt x="4464" y="3266"/>
                  </a:lnTo>
                  <a:lnTo>
                    <a:pt x="1327" y="6896"/>
                  </a:lnTo>
                  <a:lnTo>
                    <a:pt x="0" y="12870"/>
                  </a:lnTo>
                  <a:lnTo>
                    <a:pt x="1809" y="17484"/>
                  </a:lnTo>
                  <a:lnTo>
                    <a:pt x="4627" y="19147"/>
                  </a:lnTo>
                  <a:lnTo>
                    <a:pt x="8480" y="20847"/>
                  </a:lnTo>
                  <a:lnTo>
                    <a:pt x="12965" y="21600"/>
                  </a:lnTo>
                  <a:lnTo>
                    <a:pt x="13645" y="17800"/>
                  </a:lnTo>
                  <a:lnTo>
                    <a:pt x="12696" y="13671"/>
                  </a:lnTo>
                  <a:lnTo>
                    <a:pt x="15773" y="14436"/>
                  </a:lnTo>
                  <a:lnTo>
                    <a:pt x="19022" y="14873"/>
                  </a:lnTo>
                  <a:lnTo>
                    <a:pt x="21600" y="11814"/>
                  </a:lnTo>
                  <a:lnTo>
                    <a:pt x="20450" y="7990"/>
                  </a:lnTo>
                  <a:lnTo>
                    <a:pt x="16089" y="7636"/>
                  </a:lnTo>
                  <a:lnTo>
                    <a:pt x="14977" y="4359"/>
                  </a:lnTo>
                  <a:lnTo>
                    <a:pt x="12770" y="2235"/>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54" name="AutoShape 121">
              <a:extLst>
                <a:ext uri="{FF2B5EF4-FFF2-40B4-BE49-F238E27FC236}">
                  <a16:creationId xmlns:a16="http://schemas.microsoft.com/office/drawing/2014/main" id="{CC180227-48FC-4FE7-9B0D-30F0520B0172}"/>
                </a:ext>
              </a:extLst>
            </p:cNvPr>
            <p:cNvSpPr>
              <a:spLocks/>
            </p:cNvSpPr>
            <p:nvPr/>
          </p:nvSpPr>
          <p:spPr bwMode="auto">
            <a:xfrm>
              <a:off x="6195722" y="5051258"/>
              <a:ext cx="96676" cy="6419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106" y="0"/>
                  </a:moveTo>
                  <a:lnTo>
                    <a:pt x="3829" y="3981"/>
                  </a:lnTo>
                  <a:lnTo>
                    <a:pt x="0" y="13549"/>
                  </a:lnTo>
                  <a:lnTo>
                    <a:pt x="5822" y="18564"/>
                  </a:lnTo>
                  <a:lnTo>
                    <a:pt x="11879" y="21600"/>
                  </a:lnTo>
                  <a:lnTo>
                    <a:pt x="21600" y="21210"/>
                  </a:lnTo>
                  <a:lnTo>
                    <a:pt x="21362" y="12537"/>
                  </a:lnTo>
                  <a:lnTo>
                    <a:pt x="17002" y="8005"/>
                  </a:lnTo>
                  <a:lnTo>
                    <a:pt x="10106"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55" name="AutoShape 122">
              <a:extLst>
                <a:ext uri="{FF2B5EF4-FFF2-40B4-BE49-F238E27FC236}">
                  <a16:creationId xmlns:a16="http://schemas.microsoft.com/office/drawing/2014/main" id="{BE02C7A4-23E0-4509-BE8C-3E2ABDBEEED7}"/>
                </a:ext>
              </a:extLst>
            </p:cNvPr>
            <p:cNvSpPr>
              <a:spLocks/>
            </p:cNvSpPr>
            <p:nvPr/>
          </p:nvSpPr>
          <p:spPr bwMode="auto">
            <a:xfrm>
              <a:off x="6273454" y="5039634"/>
              <a:ext cx="42692" cy="262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794" y="0"/>
                  </a:moveTo>
                  <a:lnTo>
                    <a:pt x="0" y="7369"/>
                  </a:lnTo>
                  <a:lnTo>
                    <a:pt x="8841" y="21600"/>
                  </a:lnTo>
                  <a:lnTo>
                    <a:pt x="21600" y="10126"/>
                  </a:lnTo>
                  <a:lnTo>
                    <a:pt x="11794"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56" name="AutoShape 123">
              <a:extLst>
                <a:ext uri="{FF2B5EF4-FFF2-40B4-BE49-F238E27FC236}">
                  <a16:creationId xmlns:a16="http://schemas.microsoft.com/office/drawing/2014/main" id="{32D4BF66-A0D3-4445-91B8-2F533E6554E4}"/>
                </a:ext>
              </a:extLst>
            </p:cNvPr>
            <p:cNvSpPr>
              <a:spLocks/>
            </p:cNvSpPr>
            <p:nvPr/>
          </p:nvSpPr>
          <p:spPr bwMode="auto">
            <a:xfrm>
              <a:off x="6206670" y="5122019"/>
              <a:ext cx="35804" cy="3631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071" y="0"/>
                  </a:moveTo>
                  <a:lnTo>
                    <a:pt x="21600" y="8015"/>
                  </a:lnTo>
                  <a:lnTo>
                    <a:pt x="14342" y="21600"/>
                  </a:lnTo>
                  <a:lnTo>
                    <a:pt x="0" y="17818"/>
                  </a:lnTo>
                  <a:lnTo>
                    <a:pt x="6071"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57" name="AutoShape 124">
              <a:extLst>
                <a:ext uri="{FF2B5EF4-FFF2-40B4-BE49-F238E27FC236}">
                  <a16:creationId xmlns:a16="http://schemas.microsoft.com/office/drawing/2014/main" id="{68549ADD-E8B1-4C35-97E0-33114E709095}"/>
                </a:ext>
              </a:extLst>
            </p:cNvPr>
            <p:cNvSpPr>
              <a:spLocks/>
            </p:cNvSpPr>
            <p:nvPr/>
          </p:nvSpPr>
          <p:spPr bwMode="auto">
            <a:xfrm>
              <a:off x="5728499" y="5424777"/>
              <a:ext cx="138843" cy="10656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865" y="3921"/>
                  </a:moveTo>
                  <a:lnTo>
                    <a:pt x="12930" y="7525"/>
                  </a:lnTo>
                  <a:lnTo>
                    <a:pt x="9649" y="4794"/>
                  </a:lnTo>
                  <a:lnTo>
                    <a:pt x="9619" y="346"/>
                  </a:lnTo>
                  <a:lnTo>
                    <a:pt x="5130" y="0"/>
                  </a:lnTo>
                  <a:lnTo>
                    <a:pt x="0" y="1144"/>
                  </a:lnTo>
                  <a:lnTo>
                    <a:pt x="1772" y="5913"/>
                  </a:lnTo>
                  <a:lnTo>
                    <a:pt x="1541" y="11344"/>
                  </a:lnTo>
                  <a:lnTo>
                    <a:pt x="3951" y="13686"/>
                  </a:lnTo>
                  <a:lnTo>
                    <a:pt x="2864" y="17955"/>
                  </a:lnTo>
                  <a:lnTo>
                    <a:pt x="4199" y="21600"/>
                  </a:lnTo>
                  <a:lnTo>
                    <a:pt x="8250" y="19756"/>
                  </a:lnTo>
                  <a:lnTo>
                    <a:pt x="10778" y="17359"/>
                  </a:lnTo>
                  <a:lnTo>
                    <a:pt x="14346" y="19465"/>
                  </a:lnTo>
                  <a:lnTo>
                    <a:pt x="18340" y="16500"/>
                  </a:lnTo>
                  <a:lnTo>
                    <a:pt x="19497" y="12163"/>
                  </a:lnTo>
                  <a:lnTo>
                    <a:pt x="21600" y="9377"/>
                  </a:lnTo>
                  <a:lnTo>
                    <a:pt x="19865" y="3921"/>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58" name="AutoShape 125">
              <a:extLst>
                <a:ext uri="{FF2B5EF4-FFF2-40B4-BE49-F238E27FC236}">
                  <a16:creationId xmlns:a16="http://schemas.microsoft.com/office/drawing/2014/main" id="{9648A48E-F0B8-49F2-AFD1-E5E5D559DF03}"/>
                </a:ext>
              </a:extLst>
            </p:cNvPr>
            <p:cNvSpPr>
              <a:spLocks/>
            </p:cNvSpPr>
            <p:nvPr/>
          </p:nvSpPr>
          <p:spPr bwMode="auto">
            <a:xfrm>
              <a:off x="5804686" y="5338009"/>
              <a:ext cx="40647" cy="6085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10048"/>
                  </a:moveTo>
                  <a:lnTo>
                    <a:pt x="5173" y="0"/>
                  </a:lnTo>
                  <a:lnTo>
                    <a:pt x="0" y="8332"/>
                  </a:lnTo>
                  <a:lnTo>
                    <a:pt x="780" y="19147"/>
                  </a:lnTo>
                  <a:lnTo>
                    <a:pt x="14714" y="21600"/>
                  </a:lnTo>
                  <a:lnTo>
                    <a:pt x="21600" y="10048"/>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59" name="AutoShape 126">
              <a:extLst>
                <a:ext uri="{FF2B5EF4-FFF2-40B4-BE49-F238E27FC236}">
                  <a16:creationId xmlns:a16="http://schemas.microsoft.com/office/drawing/2014/main" id="{EDEB8C52-14F0-4E68-B6CD-98F8C1B9D326}"/>
                </a:ext>
              </a:extLst>
            </p:cNvPr>
            <p:cNvSpPr>
              <a:spLocks/>
            </p:cNvSpPr>
            <p:nvPr/>
          </p:nvSpPr>
          <p:spPr bwMode="auto">
            <a:xfrm>
              <a:off x="6078481" y="5413478"/>
              <a:ext cx="54570" cy="3761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5427"/>
                  </a:moveTo>
                  <a:lnTo>
                    <a:pt x="9788" y="1031"/>
                  </a:lnTo>
                  <a:lnTo>
                    <a:pt x="0" y="0"/>
                  </a:lnTo>
                  <a:lnTo>
                    <a:pt x="358" y="15375"/>
                  </a:lnTo>
                  <a:lnTo>
                    <a:pt x="7296" y="21600"/>
                  </a:lnTo>
                  <a:lnTo>
                    <a:pt x="18597" y="21481"/>
                  </a:lnTo>
                  <a:lnTo>
                    <a:pt x="21600" y="5427"/>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60" name="AutoShape 127">
              <a:extLst>
                <a:ext uri="{FF2B5EF4-FFF2-40B4-BE49-F238E27FC236}">
                  <a16:creationId xmlns:a16="http://schemas.microsoft.com/office/drawing/2014/main" id="{00D4C5C1-0831-4ECE-AC10-AFE3B3C3EA84}"/>
                </a:ext>
              </a:extLst>
            </p:cNvPr>
            <p:cNvSpPr>
              <a:spLocks/>
            </p:cNvSpPr>
            <p:nvPr/>
          </p:nvSpPr>
          <p:spPr bwMode="auto">
            <a:xfrm>
              <a:off x="5954361" y="7527515"/>
              <a:ext cx="200893" cy="27545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400" y="0"/>
                  </a:moveTo>
                  <a:lnTo>
                    <a:pt x="14469" y="3490"/>
                  </a:lnTo>
                  <a:lnTo>
                    <a:pt x="10886" y="7157"/>
                  </a:lnTo>
                  <a:lnTo>
                    <a:pt x="7645" y="8497"/>
                  </a:lnTo>
                  <a:lnTo>
                    <a:pt x="5338" y="8336"/>
                  </a:lnTo>
                  <a:lnTo>
                    <a:pt x="4244" y="6127"/>
                  </a:lnTo>
                  <a:lnTo>
                    <a:pt x="1213" y="5634"/>
                  </a:lnTo>
                  <a:lnTo>
                    <a:pt x="0" y="7591"/>
                  </a:lnTo>
                  <a:lnTo>
                    <a:pt x="2254" y="9558"/>
                  </a:lnTo>
                  <a:lnTo>
                    <a:pt x="4332" y="11076"/>
                  </a:lnTo>
                  <a:lnTo>
                    <a:pt x="2805" y="12556"/>
                  </a:lnTo>
                  <a:lnTo>
                    <a:pt x="421" y="12261"/>
                  </a:lnTo>
                  <a:lnTo>
                    <a:pt x="274" y="14164"/>
                  </a:lnTo>
                  <a:lnTo>
                    <a:pt x="2405" y="15515"/>
                  </a:lnTo>
                  <a:lnTo>
                    <a:pt x="3965" y="16577"/>
                  </a:lnTo>
                  <a:lnTo>
                    <a:pt x="1940" y="18598"/>
                  </a:lnTo>
                  <a:lnTo>
                    <a:pt x="30" y="19381"/>
                  </a:lnTo>
                  <a:lnTo>
                    <a:pt x="813" y="21552"/>
                  </a:lnTo>
                  <a:lnTo>
                    <a:pt x="3826" y="21600"/>
                  </a:lnTo>
                  <a:lnTo>
                    <a:pt x="6945" y="20823"/>
                  </a:lnTo>
                  <a:lnTo>
                    <a:pt x="9051" y="19027"/>
                  </a:lnTo>
                  <a:lnTo>
                    <a:pt x="11795" y="17622"/>
                  </a:lnTo>
                  <a:lnTo>
                    <a:pt x="14971" y="18399"/>
                  </a:lnTo>
                  <a:lnTo>
                    <a:pt x="17673" y="19793"/>
                  </a:lnTo>
                  <a:lnTo>
                    <a:pt x="20049" y="18603"/>
                  </a:lnTo>
                  <a:lnTo>
                    <a:pt x="20922" y="16352"/>
                  </a:lnTo>
                  <a:lnTo>
                    <a:pt x="18971" y="13934"/>
                  </a:lnTo>
                  <a:lnTo>
                    <a:pt x="15191" y="11746"/>
                  </a:lnTo>
                  <a:lnTo>
                    <a:pt x="14718" y="9291"/>
                  </a:lnTo>
                  <a:lnTo>
                    <a:pt x="16636" y="6712"/>
                  </a:lnTo>
                  <a:lnTo>
                    <a:pt x="18808" y="4412"/>
                  </a:lnTo>
                  <a:lnTo>
                    <a:pt x="20539" y="1785"/>
                  </a:lnTo>
                  <a:lnTo>
                    <a:pt x="21600" y="284"/>
                  </a:lnTo>
                  <a:lnTo>
                    <a:pt x="19400"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61" name="AutoShape 128">
              <a:extLst>
                <a:ext uri="{FF2B5EF4-FFF2-40B4-BE49-F238E27FC236}">
                  <a16:creationId xmlns:a16="http://schemas.microsoft.com/office/drawing/2014/main" id="{89017A63-C0BF-4F08-88AC-BDFF3EDC94E9}"/>
                </a:ext>
              </a:extLst>
            </p:cNvPr>
            <p:cNvSpPr>
              <a:spLocks/>
            </p:cNvSpPr>
            <p:nvPr/>
          </p:nvSpPr>
          <p:spPr bwMode="auto">
            <a:xfrm>
              <a:off x="6037714" y="7792335"/>
              <a:ext cx="95499" cy="3787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8013" y="1469"/>
                  </a:moveTo>
                  <a:lnTo>
                    <a:pt x="3067" y="5252"/>
                  </a:lnTo>
                  <a:lnTo>
                    <a:pt x="0" y="16258"/>
                  </a:lnTo>
                  <a:lnTo>
                    <a:pt x="4306" y="21600"/>
                  </a:lnTo>
                  <a:lnTo>
                    <a:pt x="10059" y="20391"/>
                  </a:lnTo>
                  <a:lnTo>
                    <a:pt x="14352" y="17309"/>
                  </a:lnTo>
                  <a:lnTo>
                    <a:pt x="20570" y="15518"/>
                  </a:lnTo>
                  <a:lnTo>
                    <a:pt x="21600" y="5495"/>
                  </a:lnTo>
                  <a:lnTo>
                    <a:pt x="15572" y="0"/>
                  </a:lnTo>
                  <a:lnTo>
                    <a:pt x="8013" y="1469"/>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62" name="AutoShape 129">
              <a:extLst>
                <a:ext uri="{FF2B5EF4-FFF2-40B4-BE49-F238E27FC236}">
                  <a16:creationId xmlns:a16="http://schemas.microsoft.com/office/drawing/2014/main" id="{B895A553-8729-4CD4-8E06-881D4A892995}"/>
                </a:ext>
              </a:extLst>
            </p:cNvPr>
            <p:cNvSpPr>
              <a:spLocks/>
            </p:cNvSpPr>
            <p:nvPr/>
          </p:nvSpPr>
          <p:spPr bwMode="auto">
            <a:xfrm>
              <a:off x="5852470" y="7502354"/>
              <a:ext cx="83721" cy="5172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839" y="0"/>
                  </a:moveTo>
                  <a:lnTo>
                    <a:pt x="0" y="8795"/>
                  </a:lnTo>
                  <a:lnTo>
                    <a:pt x="1127" y="18602"/>
                  </a:lnTo>
                  <a:lnTo>
                    <a:pt x="7064" y="19173"/>
                  </a:lnTo>
                  <a:lnTo>
                    <a:pt x="10708" y="14232"/>
                  </a:lnTo>
                  <a:lnTo>
                    <a:pt x="16663" y="21600"/>
                  </a:lnTo>
                  <a:lnTo>
                    <a:pt x="21600" y="20914"/>
                  </a:lnTo>
                  <a:lnTo>
                    <a:pt x="20229" y="9464"/>
                  </a:lnTo>
                  <a:lnTo>
                    <a:pt x="15997" y="1611"/>
                  </a:lnTo>
                  <a:lnTo>
                    <a:pt x="4839"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63" name="AutoShape 130">
              <a:extLst>
                <a:ext uri="{FF2B5EF4-FFF2-40B4-BE49-F238E27FC236}">
                  <a16:creationId xmlns:a16="http://schemas.microsoft.com/office/drawing/2014/main" id="{3308B61B-F985-4BC3-9D1F-102758B0989E}"/>
                </a:ext>
              </a:extLst>
            </p:cNvPr>
            <p:cNvSpPr>
              <a:spLocks/>
            </p:cNvSpPr>
            <p:nvPr/>
          </p:nvSpPr>
          <p:spPr bwMode="auto">
            <a:xfrm>
              <a:off x="5775173" y="7378400"/>
              <a:ext cx="56380" cy="613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8113" y="0"/>
                  </a:moveTo>
                  <a:lnTo>
                    <a:pt x="2121" y="3969"/>
                  </a:lnTo>
                  <a:lnTo>
                    <a:pt x="0" y="15346"/>
                  </a:lnTo>
                  <a:lnTo>
                    <a:pt x="5484" y="21216"/>
                  </a:lnTo>
                  <a:lnTo>
                    <a:pt x="16276" y="21600"/>
                  </a:lnTo>
                  <a:lnTo>
                    <a:pt x="21600" y="16548"/>
                  </a:lnTo>
                  <a:lnTo>
                    <a:pt x="14269" y="6036"/>
                  </a:lnTo>
                  <a:lnTo>
                    <a:pt x="8113"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64" name="AutoShape 131">
              <a:extLst>
                <a:ext uri="{FF2B5EF4-FFF2-40B4-BE49-F238E27FC236}">
                  <a16:creationId xmlns:a16="http://schemas.microsoft.com/office/drawing/2014/main" id="{A1F4C86B-9C2B-41F3-A671-C2ED14508B52}"/>
                </a:ext>
              </a:extLst>
            </p:cNvPr>
            <p:cNvSpPr>
              <a:spLocks/>
            </p:cNvSpPr>
            <p:nvPr/>
          </p:nvSpPr>
          <p:spPr bwMode="auto">
            <a:xfrm>
              <a:off x="5740788" y="7463318"/>
              <a:ext cx="35952" cy="5998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341" y="0"/>
                  </a:moveTo>
                  <a:lnTo>
                    <a:pt x="399" y="8024"/>
                  </a:lnTo>
                  <a:lnTo>
                    <a:pt x="0" y="20690"/>
                  </a:lnTo>
                  <a:lnTo>
                    <a:pt x="16673" y="21600"/>
                  </a:lnTo>
                  <a:lnTo>
                    <a:pt x="21600" y="10029"/>
                  </a:lnTo>
                  <a:lnTo>
                    <a:pt x="9341"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65" name="AutoShape 132">
              <a:extLst>
                <a:ext uri="{FF2B5EF4-FFF2-40B4-BE49-F238E27FC236}">
                  <a16:creationId xmlns:a16="http://schemas.microsoft.com/office/drawing/2014/main" id="{3EFE002D-5F0C-419E-8DCF-5B16E55BC102}"/>
                </a:ext>
              </a:extLst>
            </p:cNvPr>
            <p:cNvSpPr>
              <a:spLocks/>
            </p:cNvSpPr>
            <p:nvPr/>
          </p:nvSpPr>
          <p:spPr bwMode="auto">
            <a:xfrm>
              <a:off x="5676143" y="7339226"/>
              <a:ext cx="45558" cy="9304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932" y="0"/>
                  </a:moveTo>
                  <a:lnTo>
                    <a:pt x="0" y="5428"/>
                  </a:lnTo>
                  <a:lnTo>
                    <a:pt x="2735" y="14648"/>
                  </a:lnTo>
                  <a:lnTo>
                    <a:pt x="8747" y="21600"/>
                  </a:lnTo>
                  <a:lnTo>
                    <a:pt x="17604" y="19379"/>
                  </a:lnTo>
                  <a:lnTo>
                    <a:pt x="21600" y="14568"/>
                  </a:lnTo>
                  <a:lnTo>
                    <a:pt x="17748" y="5934"/>
                  </a:lnTo>
                  <a:lnTo>
                    <a:pt x="4932"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66" name="AutoShape 133">
              <a:extLst>
                <a:ext uri="{FF2B5EF4-FFF2-40B4-BE49-F238E27FC236}">
                  <a16:creationId xmlns:a16="http://schemas.microsoft.com/office/drawing/2014/main" id="{4C0992F6-96A6-4AEC-A0AB-F20FF2BFFC82}"/>
                </a:ext>
              </a:extLst>
            </p:cNvPr>
            <p:cNvSpPr>
              <a:spLocks/>
            </p:cNvSpPr>
            <p:nvPr/>
          </p:nvSpPr>
          <p:spPr bwMode="auto">
            <a:xfrm>
              <a:off x="5822612" y="7574143"/>
              <a:ext cx="52518" cy="3860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307" y="0"/>
                  </a:moveTo>
                  <a:lnTo>
                    <a:pt x="5438" y="1873"/>
                  </a:lnTo>
                  <a:lnTo>
                    <a:pt x="0" y="13798"/>
                  </a:lnTo>
                  <a:lnTo>
                    <a:pt x="5798" y="21600"/>
                  </a:lnTo>
                  <a:lnTo>
                    <a:pt x="15323" y="19267"/>
                  </a:lnTo>
                  <a:lnTo>
                    <a:pt x="21600" y="12303"/>
                  </a:lnTo>
                  <a:lnTo>
                    <a:pt x="19307"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67" name="AutoShape 134">
              <a:extLst>
                <a:ext uri="{FF2B5EF4-FFF2-40B4-BE49-F238E27FC236}">
                  <a16:creationId xmlns:a16="http://schemas.microsoft.com/office/drawing/2014/main" id="{AA5661CA-BBB6-4193-80C8-3EE63A5C374D}"/>
                </a:ext>
              </a:extLst>
            </p:cNvPr>
            <p:cNvSpPr>
              <a:spLocks/>
            </p:cNvSpPr>
            <p:nvPr/>
          </p:nvSpPr>
          <p:spPr bwMode="auto">
            <a:xfrm>
              <a:off x="5623440" y="7346405"/>
              <a:ext cx="31571" cy="4874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11" y="0"/>
                  </a:moveTo>
                  <a:lnTo>
                    <a:pt x="0" y="9268"/>
                  </a:lnTo>
                  <a:lnTo>
                    <a:pt x="4872" y="21600"/>
                  </a:lnTo>
                  <a:lnTo>
                    <a:pt x="19366" y="18205"/>
                  </a:lnTo>
                  <a:lnTo>
                    <a:pt x="21600" y="2909"/>
                  </a:lnTo>
                  <a:lnTo>
                    <a:pt x="1511"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68" name="AutoShape 135">
              <a:extLst>
                <a:ext uri="{FF2B5EF4-FFF2-40B4-BE49-F238E27FC236}">
                  <a16:creationId xmlns:a16="http://schemas.microsoft.com/office/drawing/2014/main" id="{84A6FF16-F614-480E-8E8F-D391F8BDF52C}"/>
                </a:ext>
              </a:extLst>
            </p:cNvPr>
            <p:cNvSpPr>
              <a:spLocks/>
            </p:cNvSpPr>
            <p:nvPr/>
          </p:nvSpPr>
          <p:spPr bwMode="auto">
            <a:xfrm>
              <a:off x="5633015" y="7284321"/>
              <a:ext cx="33932" cy="4067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247" y="0"/>
                  </a:moveTo>
                  <a:lnTo>
                    <a:pt x="0" y="8276"/>
                  </a:lnTo>
                  <a:lnTo>
                    <a:pt x="7640" y="21600"/>
                  </a:lnTo>
                  <a:lnTo>
                    <a:pt x="21600" y="12198"/>
                  </a:lnTo>
                  <a:lnTo>
                    <a:pt x="10247"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69" name="AutoShape 136">
              <a:extLst>
                <a:ext uri="{FF2B5EF4-FFF2-40B4-BE49-F238E27FC236}">
                  <a16:creationId xmlns:a16="http://schemas.microsoft.com/office/drawing/2014/main" id="{B9825E56-9E22-4870-907F-D8E634961F8E}"/>
                </a:ext>
              </a:extLst>
            </p:cNvPr>
            <p:cNvSpPr>
              <a:spLocks/>
            </p:cNvSpPr>
            <p:nvPr/>
          </p:nvSpPr>
          <p:spPr bwMode="auto">
            <a:xfrm>
              <a:off x="5792477" y="7617693"/>
              <a:ext cx="40733" cy="372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8617" y="0"/>
                  </a:moveTo>
                  <a:lnTo>
                    <a:pt x="0" y="7416"/>
                  </a:lnTo>
                  <a:lnTo>
                    <a:pt x="3479" y="21600"/>
                  </a:lnTo>
                  <a:lnTo>
                    <a:pt x="17372" y="13035"/>
                  </a:lnTo>
                  <a:lnTo>
                    <a:pt x="21600" y="3834"/>
                  </a:lnTo>
                  <a:lnTo>
                    <a:pt x="8617"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70" name="AutoShape 137">
              <a:extLst>
                <a:ext uri="{FF2B5EF4-FFF2-40B4-BE49-F238E27FC236}">
                  <a16:creationId xmlns:a16="http://schemas.microsoft.com/office/drawing/2014/main" id="{7374A0A5-361A-45A2-AFC4-EC1D6D677B9A}"/>
                </a:ext>
              </a:extLst>
            </p:cNvPr>
            <p:cNvSpPr>
              <a:spLocks/>
            </p:cNvSpPr>
            <p:nvPr/>
          </p:nvSpPr>
          <p:spPr bwMode="auto">
            <a:xfrm>
              <a:off x="3207577" y="10448683"/>
              <a:ext cx="199588" cy="19515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185" y="3323"/>
                  </a:moveTo>
                  <a:lnTo>
                    <a:pt x="7185" y="2096"/>
                  </a:lnTo>
                  <a:lnTo>
                    <a:pt x="4305" y="0"/>
                  </a:lnTo>
                  <a:lnTo>
                    <a:pt x="3266" y="2284"/>
                  </a:lnTo>
                  <a:lnTo>
                    <a:pt x="2064" y="4762"/>
                  </a:lnTo>
                  <a:lnTo>
                    <a:pt x="0" y="6147"/>
                  </a:lnTo>
                  <a:lnTo>
                    <a:pt x="205" y="9386"/>
                  </a:lnTo>
                  <a:lnTo>
                    <a:pt x="1335" y="12080"/>
                  </a:lnTo>
                  <a:lnTo>
                    <a:pt x="2148" y="14593"/>
                  </a:lnTo>
                  <a:lnTo>
                    <a:pt x="2789" y="18634"/>
                  </a:lnTo>
                  <a:lnTo>
                    <a:pt x="6323" y="19860"/>
                  </a:lnTo>
                  <a:lnTo>
                    <a:pt x="10062" y="19685"/>
                  </a:lnTo>
                  <a:lnTo>
                    <a:pt x="13120" y="21600"/>
                  </a:lnTo>
                  <a:lnTo>
                    <a:pt x="17721" y="21010"/>
                  </a:lnTo>
                  <a:lnTo>
                    <a:pt x="20170" y="20064"/>
                  </a:lnTo>
                  <a:lnTo>
                    <a:pt x="21099" y="16038"/>
                  </a:lnTo>
                  <a:lnTo>
                    <a:pt x="21600" y="11429"/>
                  </a:lnTo>
                  <a:lnTo>
                    <a:pt x="20425" y="8546"/>
                  </a:lnTo>
                  <a:lnTo>
                    <a:pt x="17047" y="7676"/>
                  </a:lnTo>
                  <a:lnTo>
                    <a:pt x="15913" y="5141"/>
                  </a:lnTo>
                  <a:lnTo>
                    <a:pt x="15346" y="3302"/>
                  </a:lnTo>
                  <a:lnTo>
                    <a:pt x="12857" y="3393"/>
                  </a:lnTo>
                  <a:lnTo>
                    <a:pt x="10185" y="332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grpSp>
      <p:sp>
        <p:nvSpPr>
          <p:cNvPr id="12" name="TextBox 11">
            <a:extLst>
              <a:ext uri="{FF2B5EF4-FFF2-40B4-BE49-F238E27FC236}">
                <a16:creationId xmlns:a16="http://schemas.microsoft.com/office/drawing/2014/main" id="{CE7D90D3-EF4D-43EB-89EB-D4AA6EAB9B64}"/>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SCANDINAVIA MAP</a:t>
            </a:r>
          </a:p>
          <a:p>
            <a:r>
              <a:rPr lang="en-US" dirty="0">
                <a:solidFill>
                  <a:schemeClr val="bg1"/>
                </a:solidFill>
                <a:latin typeface="Candara" panose="020E0502030303020204" pitchFamily="34" charset="0"/>
              </a:rPr>
              <a:t>Your Subtitle</a:t>
            </a:r>
          </a:p>
        </p:txBody>
      </p:sp>
      <p:sp>
        <p:nvSpPr>
          <p:cNvPr id="308" name="TextBox 307">
            <a:extLst>
              <a:ext uri="{FF2B5EF4-FFF2-40B4-BE49-F238E27FC236}">
                <a16:creationId xmlns:a16="http://schemas.microsoft.com/office/drawing/2014/main" id="{126E3BB2-CD58-4366-B26F-17DE5AF7CDAF}"/>
              </a:ext>
            </a:extLst>
          </p:cNvPr>
          <p:cNvSpPr txBox="1"/>
          <p:nvPr/>
        </p:nvSpPr>
        <p:spPr>
          <a:xfrm>
            <a:off x="8946200" y="1471154"/>
            <a:ext cx="3093400" cy="1523494"/>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09" name="TextBox 308">
            <a:extLst>
              <a:ext uri="{FF2B5EF4-FFF2-40B4-BE49-F238E27FC236}">
                <a16:creationId xmlns:a16="http://schemas.microsoft.com/office/drawing/2014/main" id="{8EBEC00A-8E2B-42E8-8E9D-561F127DE19C}"/>
              </a:ext>
            </a:extLst>
          </p:cNvPr>
          <p:cNvSpPr txBox="1"/>
          <p:nvPr/>
        </p:nvSpPr>
        <p:spPr>
          <a:xfrm>
            <a:off x="492854" y="3966847"/>
            <a:ext cx="2888214" cy="1723549"/>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10" name="TextBox 309">
            <a:extLst>
              <a:ext uri="{FF2B5EF4-FFF2-40B4-BE49-F238E27FC236}">
                <a16:creationId xmlns:a16="http://schemas.microsoft.com/office/drawing/2014/main" id="{B8A57534-BDB9-487A-9268-F12EDAF7C72F}"/>
              </a:ext>
            </a:extLst>
          </p:cNvPr>
          <p:cNvSpPr txBox="1"/>
          <p:nvPr/>
        </p:nvSpPr>
        <p:spPr>
          <a:xfrm>
            <a:off x="8476933" y="4201511"/>
            <a:ext cx="2884122" cy="1723549"/>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311" name="Group 310">
            <a:extLst>
              <a:ext uri="{FF2B5EF4-FFF2-40B4-BE49-F238E27FC236}">
                <a16:creationId xmlns:a16="http://schemas.microsoft.com/office/drawing/2014/main" id="{50EB356F-1F16-4B2E-AAA1-1F086349AD69}"/>
              </a:ext>
            </a:extLst>
          </p:cNvPr>
          <p:cNvGrpSpPr/>
          <p:nvPr/>
        </p:nvGrpSpPr>
        <p:grpSpPr>
          <a:xfrm>
            <a:off x="6763776" y="3337837"/>
            <a:ext cx="3509383" cy="1375905"/>
            <a:chOff x="6611704" y="3606840"/>
            <a:chExt cx="3509383" cy="1375905"/>
          </a:xfrm>
        </p:grpSpPr>
        <p:sp>
          <p:nvSpPr>
            <p:cNvPr id="312" name="Freeform: Shape 311">
              <a:extLst>
                <a:ext uri="{FF2B5EF4-FFF2-40B4-BE49-F238E27FC236}">
                  <a16:creationId xmlns:a16="http://schemas.microsoft.com/office/drawing/2014/main" id="{6AB7FEED-1ED2-41BC-9AFA-4BABF1347BCF}"/>
                </a:ext>
              </a:extLst>
            </p:cNvPr>
            <p:cNvSpPr>
              <a:spLocks noChangeAspect="1"/>
            </p:cNvSpPr>
            <p:nvPr/>
          </p:nvSpPr>
          <p:spPr>
            <a:xfrm>
              <a:off x="6611704" y="3606840"/>
              <a:ext cx="3509383" cy="1375905"/>
            </a:xfrm>
            <a:custGeom>
              <a:avLst/>
              <a:gdLst>
                <a:gd name="connsiteX0" fmla="*/ 548640 w 3509383"/>
                <a:gd name="connsiteY0" fmla="*/ 0 h 1375905"/>
                <a:gd name="connsiteX1" fmla="*/ 1003581 w 3509383"/>
                <a:gd name="connsiteY1" fmla="*/ 241890 h 1375905"/>
                <a:gd name="connsiteX2" fmla="*/ 1034539 w 3509383"/>
                <a:gd name="connsiteY2" fmla="*/ 298925 h 1375905"/>
                <a:gd name="connsiteX3" fmla="*/ 3255002 w 3509383"/>
                <a:gd name="connsiteY3" fmla="*/ 298925 h 1375905"/>
                <a:gd name="connsiteX4" fmla="*/ 3509383 w 3509383"/>
                <a:gd name="connsiteY4" fmla="*/ 553304 h 1375905"/>
                <a:gd name="connsiteX5" fmla="*/ 3255002 w 3509383"/>
                <a:gd name="connsiteY5" fmla="*/ 807683 h 1375905"/>
                <a:gd name="connsiteX6" fmla="*/ 1031145 w 3509383"/>
                <a:gd name="connsiteY6" fmla="*/ 807683 h 1375905"/>
                <a:gd name="connsiteX7" fmla="*/ 1024592 w 3509383"/>
                <a:gd name="connsiteY7" fmla="*/ 821730 h 1375905"/>
                <a:gd name="connsiteX8" fmla="*/ 659210 w 3509383"/>
                <a:gd name="connsiteY8" fmla="*/ 1086134 h 1375905"/>
                <a:gd name="connsiteX9" fmla="*/ 633666 w 3509383"/>
                <a:gd name="connsiteY9" fmla="*/ 1088709 h 1375905"/>
                <a:gd name="connsiteX10" fmla="*/ 543917 w 3509383"/>
                <a:gd name="connsiteY10" fmla="*/ 1375905 h 1375905"/>
                <a:gd name="connsiteX11" fmla="*/ 453861 w 3509383"/>
                <a:gd name="connsiteY11" fmla="*/ 1087726 h 1375905"/>
                <a:gd name="connsiteX12" fmla="*/ 438070 w 3509383"/>
                <a:gd name="connsiteY12" fmla="*/ 1086134 h 1375905"/>
                <a:gd name="connsiteX13" fmla="*/ 0 w 3509383"/>
                <a:gd name="connsiteY13" fmla="*/ 548640 h 1375905"/>
                <a:gd name="connsiteX14" fmla="*/ 548640 w 3509383"/>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09383" h="1375905">
                  <a:moveTo>
                    <a:pt x="548640" y="0"/>
                  </a:moveTo>
                  <a:cubicBezTo>
                    <a:pt x="738019" y="0"/>
                    <a:pt x="904987" y="95951"/>
                    <a:pt x="1003581" y="241890"/>
                  </a:cubicBezTo>
                  <a:lnTo>
                    <a:pt x="1034539" y="298925"/>
                  </a:lnTo>
                  <a:lnTo>
                    <a:pt x="3255002" y="298925"/>
                  </a:lnTo>
                  <a:cubicBezTo>
                    <a:pt x="3395492" y="298925"/>
                    <a:pt x="3509383" y="412815"/>
                    <a:pt x="3509383" y="553304"/>
                  </a:cubicBezTo>
                  <a:cubicBezTo>
                    <a:pt x="3509383" y="693794"/>
                    <a:pt x="3395492" y="807683"/>
                    <a:pt x="3255002" y="807683"/>
                  </a:cubicBezTo>
                  <a:lnTo>
                    <a:pt x="1031145" y="807683"/>
                  </a:lnTo>
                  <a:lnTo>
                    <a:pt x="1024592" y="821730"/>
                  </a:lnTo>
                  <a:cubicBezTo>
                    <a:pt x="947522" y="955761"/>
                    <a:pt x="815465" y="1054160"/>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BF250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13" name="Text Box 10">
              <a:extLst>
                <a:ext uri="{FF2B5EF4-FFF2-40B4-BE49-F238E27FC236}">
                  <a16:creationId xmlns:a16="http://schemas.microsoft.com/office/drawing/2014/main" id="{C28C60A1-E60E-4325-90DE-7A5257A8A3CF}"/>
                </a:ext>
              </a:extLst>
            </p:cNvPr>
            <p:cNvSpPr txBox="1">
              <a:spLocks noChangeArrowheads="1"/>
            </p:cNvSpPr>
            <p:nvPr/>
          </p:nvSpPr>
          <p:spPr bwMode="auto">
            <a:xfrm>
              <a:off x="7687080" y="4025905"/>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sp>
          <p:nvSpPr>
            <p:cNvPr id="314" name="Oval 313">
              <a:extLst>
                <a:ext uri="{FF2B5EF4-FFF2-40B4-BE49-F238E27FC236}">
                  <a16:creationId xmlns:a16="http://schemas.microsoft.com/office/drawing/2014/main" id="{93DD4A8C-8907-4DBC-9693-8B101A945E37}"/>
                </a:ext>
              </a:extLst>
            </p:cNvPr>
            <p:cNvSpPr>
              <a:spLocks noChangeAspect="1"/>
            </p:cNvSpPr>
            <p:nvPr/>
          </p:nvSpPr>
          <p:spPr>
            <a:xfrm>
              <a:off x="6744141" y="3746454"/>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15" name="Group 314">
              <a:extLst>
                <a:ext uri="{FF2B5EF4-FFF2-40B4-BE49-F238E27FC236}">
                  <a16:creationId xmlns:a16="http://schemas.microsoft.com/office/drawing/2014/main" id="{4D885BC2-6DB0-4D9B-958E-4FB87781DE54}"/>
                </a:ext>
              </a:extLst>
            </p:cNvPr>
            <p:cNvGrpSpPr/>
            <p:nvPr/>
          </p:nvGrpSpPr>
          <p:grpSpPr>
            <a:xfrm>
              <a:off x="6990099" y="3936256"/>
              <a:ext cx="325755" cy="504666"/>
              <a:chOff x="6990099" y="3936256"/>
              <a:chExt cx="325755" cy="504666"/>
            </a:xfrm>
          </p:grpSpPr>
          <p:sp>
            <p:nvSpPr>
              <p:cNvPr id="316" name="Freeform: Shape 315">
                <a:extLst>
                  <a:ext uri="{FF2B5EF4-FFF2-40B4-BE49-F238E27FC236}">
                    <a16:creationId xmlns:a16="http://schemas.microsoft.com/office/drawing/2014/main" id="{D0B73AE5-A1BB-448E-BAFE-79BD9871CA60}"/>
                  </a:ext>
                </a:extLst>
              </p:cNvPr>
              <p:cNvSpPr/>
              <p:nvPr/>
            </p:nvSpPr>
            <p:spPr>
              <a:xfrm>
                <a:off x="6990099" y="4046587"/>
                <a:ext cx="325755" cy="39433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solidFill>
                <a:srgbClr val="4D4D4D"/>
              </a:solidFill>
              <a:ln w="9525" cap="flat">
                <a:noFill/>
                <a:prstDash val="solid"/>
                <a:miter/>
              </a:ln>
            </p:spPr>
            <p:txBody>
              <a:bodyPr rtlCol="0" anchor="ctr"/>
              <a:lstStyle/>
              <a:p>
                <a:endParaRPr lang="en-US"/>
              </a:p>
            </p:txBody>
          </p:sp>
          <p:sp>
            <p:nvSpPr>
              <p:cNvPr id="317" name="Freeform: Shape 316">
                <a:extLst>
                  <a:ext uri="{FF2B5EF4-FFF2-40B4-BE49-F238E27FC236}">
                    <a16:creationId xmlns:a16="http://schemas.microsoft.com/office/drawing/2014/main" id="{AEEA4E9F-BDB2-43DD-8B6E-EB3FD64304A8}"/>
                  </a:ext>
                </a:extLst>
              </p:cNvPr>
              <p:cNvSpPr/>
              <p:nvPr/>
            </p:nvSpPr>
            <p:spPr>
              <a:xfrm>
                <a:off x="7120015" y="3936256"/>
                <a:ext cx="97155" cy="9715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solidFill>
                <a:srgbClr val="4D4D4D"/>
              </a:solidFill>
              <a:ln w="9525" cap="flat">
                <a:noFill/>
                <a:prstDash val="solid"/>
                <a:miter/>
              </a:ln>
            </p:spPr>
            <p:txBody>
              <a:bodyPr rtlCol="0" anchor="ctr"/>
              <a:lstStyle/>
              <a:p>
                <a:endParaRPr lang="en-US"/>
              </a:p>
            </p:txBody>
          </p:sp>
          <p:sp>
            <p:nvSpPr>
              <p:cNvPr id="318" name="Freeform: Shape 317">
                <a:extLst>
                  <a:ext uri="{FF2B5EF4-FFF2-40B4-BE49-F238E27FC236}">
                    <a16:creationId xmlns:a16="http://schemas.microsoft.com/office/drawing/2014/main" id="{70487CE2-080B-4289-9DF9-502C112B8046}"/>
                  </a:ext>
                </a:extLst>
              </p:cNvPr>
              <p:cNvSpPr/>
              <p:nvPr/>
            </p:nvSpPr>
            <p:spPr>
              <a:xfrm>
                <a:off x="6998094" y="3990081"/>
                <a:ext cx="114300" cy="2286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solidFill>
                <a:srgbClr val="4D4D4D"/>
              </a:solidFill>
              <a:ln w="9525" cap="flat">
                <a:noFill/>
                <a:prstDash val="solid"/>
                <a:miter/>
              </a:ln>
            </p:spPr>
            <p:txBody>
              <a:bodyPr rtlCol="0" anchor="ctr"/>
              <a:lstStyle/>
              <a:p>
                <a:endParaRPr lang="en-US"/>
              </a:p>
            </p:txBody>
          </p:sp>
        </p:grpSp>
      </p:grpSp>
      <p:graphicFrame>
        <p:nvGraphicFramePr>
          <p:cNvPr id="319" name="Chart 318">
            <a:extLst>
              <a:ext uri="{FF2B5EF4-FFF2-40B4-BE49-F238E27FC236}">
                <a16:creationId xmlns:a16="http://schemas.microsoft.com/office/drawing/2014/main" id="{B78B881B-8F47-4BBB-B595-5FA1270687B2}"/>
              </a:ext>
            </a:extLst>
          </p:cNvPr>
          <p:cNvGraphicFramePr>
            <a:graphicFrameLocks noChangeAspect="1"/>
          </p:cNvGraphicFramePr>
          <p:nvPr>
            <p:extLst/>
          </p:nvPr>
        </p:nvGraphicFramePr>
        <p:xfrm>
          <a:off x="6569269" y="3115612"/>
          <a:ext cx="1463040" cy="1548508"/>
        </p:xfrm>
        <a:graphic>
          <a:graphicData uri="http://schemas.openxmlformats.org/drawingml/2006/chart">
            <c:chart xmlns:c="http://schemas.openxmlformats.org/drawingml/2006/chart" xmlns:r="http://schemas.openxmlformats.org/officeDocument/2006/relationships" r:id="rId2"/>
          </a:graphicData>
        </a:graphic>
      </p:graphicFrame>
      <p:grpSp>
        <p:nvGrpSpPr>
          <p:cNvPr id="320" name="Group 319">
            <a:extLst>
              <a:ext uri="{FF2B5EF4-FFF2-40B4-BE49-F238E27FC236}">
                <a16:creationId xmlns:a16="http://schemas.microsoft.com/office/drawing/2014/main" id="{4B548A8D-EFBA-476F-839D-7861C34437B0}"/>
              </a:ext>
            </a:extLst>
          </p:cNvPr>
          <p:cNvGrpSpPr/>
          <p:nvPr/>
        </p:nvGrpSpPr>
        <p:grpSpPr>
          <a:xfrm>
            <a:off x="1068351" y="3041919"/>
            <a:ext cx="3594912" cy="1375905"/>
            <a:chOff x="1068351" y="3041919"/>
            <a:chExt cx="3594912" cy="1375905"/>
          </a:xfrm>
        </p:grpSpPr>
        <p:sp>
          <p:nvSpPr>
            <p:cNvPr id="321" name="Freeform: Shape 320">
              <a:extLst>
                <a:ext uri="{FF2B5EF4-FFF2-40B4-BE49-F238E27FC236}">
                  <a16:creationId xmlns:a16="http://schemas.microsoft.com/office/drawing/2014/main" id="{3AF7015A-B448-45EE-B7BA-E0DFD8D32B31}"/>
                </a:ext>
              </a:extLst>
            </p:cNvPr>
            <p:cNvSpPr>
              <a:spLocks noChangeAspect="1"/>
            </p:cNvSpPr>
            <p:nvPr/>
          </p:nvSpPr>
          <p:spPr>
            <a:xfrm>
              <a:off x="1068351" y="3041919"/>
              <a:ext cx="3594912" cy="1375905"/>
            </a:xfrm>
            <a:custGeom>
              <a:avLst/>
              <a:gdLst>
                <a:gd name="connsiteX0" fmla="*/ 3046272 w 3594912"/>
                <a:gd name="connsiteY0" fmla="*/ 0 h 1375905"/>
                <a:gd name="connsiteX1" fmla="*/ 3594912 w 3594912"/>
                <a:gd name="connsiteY1" fmla="*/ 548640 h 1375905"/>
                <a:gd name="connsiteX2" fmla="*/ 3156842 w 3594912"/>
                <a:gd name="connsiteY2" fmla="*/ 1086134 h 1375905"/>
                <a:gd name="connsiteX3" fmla="*/ 3131298 w 3594912"/>
                <a:gd name="connsiteY3" fmla="*/ 1088709 h 1375905"/>
                <a:gd name="connsiteX4" fmla="*/ 3041549 w 3594912"/>
                <a:gd name="connsiteY4" fmla="*/ 1375905 h 1375905"/>
                <a:gd name="connsiteX5" fmla="*/ 2951493 w 3594912"/>
                <a:gd name="connsiteY5" fmla="*/ 1087726 h 1375905"/>
                <a:gd name="connsiteX6" fmla="*/ 2935702 w 3594912"/>
                <a:gd name="connsiteY6" fmla="*/ 1086134 h 1375905"/>
                <a:gd name="connsiteX7" fmla="*/ 2570321 w 3594912"/>
                <a:gd name="connsiteY7" fmla="*/ 821730 h 1375905"/>
                <a:gd name="connsiteX8" fmla="*/ 2564804 w 3594912"/>
                <a:gd name="connsiteY8" fmla="*/ 809904 h 1375905"/>
                <a:gd name="connsiteX9" fmla="*/ 254381 w 3594912"/>
                <a:gd name="connsiteY9" fmla="*/ 809904 h 1375905"/>
                <a:gd name="connsiteX10" fmla="*/ 0 w 3594912"/>
                <a:gd name="connsiteY10" fmla="*/ 555525 h 1375905"/>
                <a:gd name="connsiteX11" fmla="*/ 254381 w 3594912"/>
                <a:gd name="connsiteY11" fmla="*/ 301146 h 1375905"/>
                <a:gd name="connsiteX12" fmla="*/ 2559168 w 3594912"/>
                <a:gd name="connsiteY12" fmla="*/ 301146 h 1375905"/>
                <a:gd name="connsiteX13" fmla="*/ 2591331 w 3594912"/>
                <a:gd name="connsiteY13" fmla="*/ 241890 h 1375905"/>
                <a:gd name="connsiteX14" fmla="*/ 3046272 w 3594912"/>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94912" h="1375905">
                  <a:moveTo>
                    <a:pt x="3046272" y="0"/>
                  </a:moveTo>
                  <a:cubicBezTo>
                    <a:pt x="3349278" y="0"/>
                    <a:pt x="3594912" y="245634"/>
                    <a:pt x="3594912" y="548640"/>
                  </a:cubicBezTo>
                  <a:cubicBezTo>
                    <a:pt x="3594912" y="813770"/>
                    <a:pt x="3406849" y="1034975"/>
                    <a:pt x="3156842" y="1086134"/>
                  </a:cubicBezTo>
                  <a:lnTo>
                    <a:pt x="3131298" y="1088709"/>
                  </a:lnTo>
                  <a:lnTo>
                    <a:pt x="3041549" y="1375905"/>
                  </a:lnTo>
                  <a:lnTo>
                    <a:pt x="2951493" y="1087726"/>
                  </a:lnTo>
                  <a:lnTo>
                    <a:pt x="2935702" y="1086134"/>
                  </a:lnTo>
                  <a:cubicBezTo>
                    <a:pt x="2779448" y="1054160"/>
                    <a:pt x="2647391" y="955761"/>
                    <a:pt x="2570321" y="821730"/>
                  </a:cubicBezTo>
                  <a:lnTo>
                    <a:pt x="2564804" y="809904"/>
                  </a:lnTo>
                  <a:lnTo>
                    <a:pt x="254381" y="809904"/>
                  </a:lnTo>
                  <a:cubicBezTo>
                    <a:pt x="113891" y="809904"/>
                    <a:pt x="0" y="696015"/>
                    <a:pt x="0" y="555525"/>
                  </a:cubicBezTo>
                  <a:cubicBezTo>
                    <a:pt x="0" y="415036"/>
                    <a:pt x="113891" y="301146"/>
                    <a:pt x="254381" y="301146"/>
                  </a:cubicBezTo>
                  <a:lnTo>
                    <a:pt x="2559168" y="301146"/>
                  </a:lnTo>
                  <a:lnTo>
                    <a:pt x="2591331" y="241890"/>
                  </a:lnTo>
                  <a:cubicBezTo>
                    <a:pt x="2689926" y="95951"/>
                    <a:pt x="2856893" y="0"/>
                    <a:pt x="3046272" y="0"/>
                  </a:cubicBezTo>
                  <a:close/>
                </a:path>
              </a:pathLst>
            </a:custGeom>
            <a:solidFill>
              <a:srgbClr val="CE8E4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22" name="Oval 321">
              <a:extLst>
                <a:ext uri="{FF2B5EF4-FFF2-40B4-BE49-F238E27FC236}">
                  <a16:creationId xmlns:a16="http://schemas.microsoft.com/office/drawing/2014/main" id="{6B7F44E1-A902-440B-81EB-20BB232D3B4E}"/>
                </a:ext>
              </a:extLst>
            </p:cNvPr>
            <p:cNvSpPr>
              <a:spLocks noChangeAspect="1"/>
            </p:cNvSpPr>
            <p:nvPr/>
          </p:nvSpPr>
          <p:spPr>
            <a:xfrm>
              <a:off x="3698420" y="3181533"/>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23" name="Graphic 26" descr="Hike">
              <a:extLst>
                <a:ext uri="{FF2B5EF4-FFF2-40B4-BE49-F238E27FC236}">
                  <a16:creationId xmlns:a16="http://schemas.microsoft.com/office/drawing/2014/main" id="{C5C9F2AC-AB57-4B5B-8401-08A2C145FF38}"/>
                </a:ext>
              </a:extLst>
            </p:cNvPr>
            <p:cNvGrpSpPr>
              <a:grpSpLocks noChangeAspect="1"/>
            </p:cNvGrpSpPr>
            <p:nvPr/>
          </p:nvGrpSpPr>
          <p:grpSpPr>
            <a:xfrm>
              <a:off x="3815650" y="3311749"/>
              <a:ext cx="548640" cy="548640"/>
              <a:chOff x="5638800" y="2971800"/>
              <a:chExt cx="914400" cy="914400"/>
            </a:xfrm>
            <a:solidFill>
              <a:srgbClr val="4D4D4D"/>
            </a:solidFill>
          </p:grpSpPr>
          <p:sp>
            <p:nvSpPr>
              <p:cNvPr id="325" name="Freeform: Shape 324">
                <a:extLst>
                  <a:ext uri="{FF2B5EF4-FFF2-40B4-BE49-F238E27FC236}">
                    <a16:creationId xmlns:a16="http://schemas.microsoft.com/office/drawing/2014/main" id="{895FF340-F81D-4169-8EEF-E514EAB9F7FF}"/>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326" name="Freeform: Shape 325">
                <a:extLst>
                  <a:ext uri="{FF2B5EF4-FFF2-40B4-BE49-F238E27FC236}">
                    <a16:creationId xmlns:a16="http://schemas.microsoft.com/office/drawing/2014/main" id="{FFC9599D-1960-4CD4-BDF7-0B78995A3CA9}"/>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327" name="Freeform: Shape 326">
                <a:extLst>
                  <a:ext uri="{FF2B5EF4-FFF2-40B4-BE49-F238E27FC236}">
                    <a16:creationId xmlns:a16="http://schemas.microsoft.com/office/drawing/2014/main" id="{83007FB0-2100-4152-ACC0-CCBDD2AA7909}"/>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sp>
          <p:nvSpPr>
            <p:cNvPr id="324" name="Text Box 10">
              <a:extLst>
                <a:ext uri="{FF2B5EF4-FFF2-40B4-BE49-F238E27FC236}">
                  <a16:creationId xmlns:a16="http://schemas.microsoft.com/office/drawing/2014/main" id="{617C7F34-40F3-43E1-80D6-4AAACE372E81}"/>
                </a:ext>
              </a:extLst>
            </p:cNvPr>
            <p:cNvSpPr txBox="1">
              <a:spLocks noChangeArrowheads="1"/>
            </p:cNvSpPr>
            <p:nvPr/>
          </p:nvSpPr>
          <p:spPr bwMode="auto">
            <a:xfrm>
              <a:off x="1336436" y="3426168"/>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grpSp>
      <p:grpSp>
        <p:nvGrpSpPr>
          <p:cNvPr id="328" name="Group 327">
            <a:extLst>
              <a:ext uri="{FF2B5EF4-FFF2-40B4-BE49-F238E27FC236}">
                <a16:creationId xmlns:a16="http://schemas.microsoft.com/office/drawing/2014/main" id="{F98A7A57-41E3-49B2-B755-88DBD70EE67E}"/>
              </a:ext>
            </a:extLst>
          </p:cNvPr>
          <p:cNvGrpSpPr/>
          <p:nvPr/>
        </p:nvGrpSpPr>
        <p:grpSpPr>
          <a:xfrm>
            <a:off x="7268421" y="638494"/>
            <a:ext cx="3509383" cy="1375905"/>
            <a:chOff x="5365323" y="1470099"/>
            <a:chExt cx="3509383" cy="1375905"/>
          </a:xfrm>
        </p:grpSpPr>
        <p:sp>
          <p:nvSpPr>
            <p:cNvPr id="329" name="Freeform: Shape 328">
              <a:extLst>
                <a:ext uri="{FF2B5EF4-FFF2-40B4-BE49-F238E27FC236}">
                  <a16:creationId xmlns:a16="http://schemas.microsoft.com/office/drawing/2014/main" id="{79F42985-2C22-4AC3-B069-656DB4F5FE5B}"/>
                </a:ext>
              </a:extLst>
            </p:cNvPr>
            <p:cNvSpPr>
              <a:spLocks noChangeAspect="1"/>
            </p:cNvSpPr>
            <p:nvPr/>
          </p:nvSpPr>
          <p:spPr>
            <a:xfrm>
              <a:off x="5365323" y="1470099"/>
              <a:ext cx="3509383" cy="1375905"/>
            </a:xfrm>
            <a:custGeom>
              <a:avLst/>
              <a:gdLst>
                <a:gd name="connsiteX0" fmla="*/ 548640 w 3509383"/>
                <a:gd name="connsiteY0" fmla="*/ 0 h 1375905"/>
                <a:gd name="connsiteX1" fmla="*/ 1003581 w 3509383"/>
                <a:gd name="connsiteY1" fmla="*/ 241890 h 1375905"/>
                <a:gd name="connsiteX2" fmla="*/ 1034539 w 3509383"/>
                <a:gd name="connsiteY2" fmla="*/ 298925 h 1375905"/>
                <a:gd name="connsiteX3" fmla="*/ 3255002 w 3509383"/>
                <a:gd name="connsiteY3" fmla="*/ 298925 h 1375905"/>
                <a:gd name="connsiteX4" fmla="*/ 3509383 w 3509383"/>
                <a:gd name="connsiteY4" fmla="*/ 553304 h 1375905"/>
                <a:gd name="connsiteX5" fmla="*/ 3255002 w 3509383"/>
                <a:gd name="connsiteY5" fmla="*/ 807683 h 1375905"/>
                <a:gd name="connsiteX6" fmla="*/ 1031145 w 3509383"/>
                <a:gd name="connsiteY6" fmla="*/ 807683 h 1375905"/>
                <a:gd name="connsiteX7" fmla="*/ 1024592 w 3509383"/>
                <a:gd name="connsiteY7" fmla="*/ 821730 h 1375905"/>
                <a:gd name="connsiteX8" fmla="*/ 659210 w 3509383"/>
                <a:gd name="connsiteY8" fmla="*/ 1086134 h 1375905"/>
                <a:gd name="connsiteX9" fmla="*/ 633666 w 3509383"/>
                <a:gd name="connsiteY9" fmla="*/ 1088709 h 1375905"/>
                <a:gd name="connsiteX10" fmla="*/ 543917 w 3509383"/>
                <a:gd name="connsiteY10" fmla="*/ 1375905 h 1375905"/>
                <a:gd name="connsiteX11" fmla="*/ 453861 w 3509383"/>
                <a:gd name="connsiteY11" fmla="*/ 1087726 h 1375905"/>
                <a:gd name="connsiteX12" fmla="*/ 438070 w 3509383"/>
                <a:gd name="connsiteY12" fmla="*/ 1086134 h 1375905"/>
                <a:gd name="connsiteX13" fmla="*/ 0 w 3509383"/>
                <a:gd name="connsiteY13" fmla="*/ 548640 h 1375905"/>
                <a:gd name="connsiteX14" fmla="*/ 548640 w 3509383"/>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09383" h="1375905">
                  <a:moveTo>
                    <a:pt x="548640" y="0"/>
                  </a:moveTo>
                  <a:cubicBezTo>
                    <a:pt x="738019" y="0"/>
                    <a:pt x="904987" y="95951"/>
                    <a:pt x="1003581" y="241890"/>
                  </a:cubicBezTo>
                  <a:lnTo>
                    <a:pt x="1034539" y="298925"/>
                  </a:lnTo>
                  <a:lnTo>
                    <a:pt x="3255002" y="298925"/>
                  </a:lnTo>
                  <a:cubicBezTo>
                    <a:pt x="3395492" y="298925"/>
                    <a:pt x="3509383" y="412815"/>
                    <a:pt x="3509383" y="553304"/>
                  </a:cubicBezTo>
                  <a:cubicBezTo>
                    <a:pt x="3509383" y="693794"/>
                    <a:pt x="3395492" y="807683"/>
                    <a:pt x="3255002" y="807683"/>
                  </a:cubicBezTo>
                  <a:lnTo>
                    <a:pt x="1031145" y="807683"/>
                  </a:lnTo>
                  <a:lnTo>
                    <a:pt x="1024592" y="821730"/>
                  </a:lnTo>
                  <a:cubicBezTo>
                    <a:pt x="947522" y="955761"/>
                    <a:pt x="815465" y="1054160"/>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0462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30" name="Oval 329">
              <a:extLst>
                <a:ext uri="{FF2B5EF4-FFF2-40B4-BE49-F238E27FC236}">
                  <a16:creationId xmlns:a16="http://schemas.microsoft.com/office/drawing/2014/main" id="{A7F0C41A-D509-4641-BE0C-8103B5F5FA22}"/>
                </a:ext>
              </a:extLst>
            </p:cNvPr>
            <p:cNvSpPr>
              <a:spLocks noChangeAspect="1"/>
            </p:cNvSpPr>
            <p:nvPr/>
          </p:nvSpPr>
          <p:spPr>
            <a:xfrm>
              <a:off x="5500583" y="1589817"/>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31" name="Graphic 330" descr="Tent">
              <a:extLst>
                <a:ext uri="{FF2B5EF4-FFF2-40B4-BE49-F238E27FC236}">
                  <a16:creationId xmlns:a16="http://schemas.microsoft.com/office/drawing/2014/main" id="{AF01BF44-70B2-4C91-AADB-E760AC88CF5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625312" y="1689553"/>
              <a:ext cx="548640" cy="548640"/>
            </a:xfrm>
            <a:prstGeom prst="rect">
              <a:avLst/>
            </a:prstGeom>
          </p:spPr>
        </p:pic>
        <p:sp>
          <p:nvSpPr>
            <p:cNvPr id="332" name="Text Box 10">
              <a:extLst>
                <a:ext uri="{FF2B5EF4-FFF2-40B4-BE49-F238E27FC236}">
                  <a16:creationId xmlns:a16="http://schemas.microsoft.com/office/drawing/2014/main" id="{47352B25-3424-4DAC-9030-8FA4A06A7446}"/>
                </a:ext>
              </a:extLst>
            </p:cNvPr>
            <p:cNvSpPr txBox="1">
              <a:spLocks noChangeArrowheads="1"/>
            </p:cNvSpPr>
            <p:nvPr/>
          </p:nvSpPr>
          <p:spPr bwMode="auto">
            <a:xfrm>
              <a:off x="6591768" y="1860060"/>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grpSp>
      <p:graphicFrame>
        <p:nvGraphicFramePr>
          <p:cNvPr id="333" name="Chart 332">
            <a:extLst>
              <a:ext uri="{FF2B5EF4-FFF2-40B4-BE49-F238E27FC236}">
                <a16:creationId xmlns:a16="http://schemas.microsoft.com/office/drawing/2014/main" id="{32F18880-29D6-45B3-B2EF-60D6DCFA86CF}"/>
              </a:ext>
            </a:extLst>
          </p:cNvPr>
          <p:cNvGraphicFramePr>
            <a:graphicFrameLocks noChangeAspect="1"/>
          </p:cNvGraphicFramePr>
          <p:nvPr>
            <p:extLst/>
          </p:nvPr>
        </p:nvGraphicFramePr>
        <p:xfrm>
          <a:off x="7083670" y="393691"/>
          <a:ext cx="1463040" cy="154850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334" name="Chart 333">
            <a:extLst>
              <a:ext uri="{FF2B5EF4-FFF2-40B4-BE49-F238E27FC236}">
                <a16:creationId xmlns:a16="http://schemas.microsoft.com/office/drawing/2014/main" id="{BAD8680C-059F-468D-920A-DEADE0F1B313}"/>
              </a:ext>
            </a:extLst>
          </p:cNvPr>
          <p:cNvGraphicFramePr>
            <a:graphicFrameLocks noChangeAspect="1"/>
          </p:cNvGraphicFramePr>
          <p:nvPr>
            <p:extLst/>
          </p:nvPr>
        </p:nvGraphicFramePr>
        <p:xfrm>
          <a:off x="3382483" y="2818759"/>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271" name="Picture 270">
            <a:hlinkClick r:id="rId7"/>
            <a:extLst>
              <a:ext uri="{FF2B5EF4-FFF2-40B4-BE49-F238E27FC236}">
                <a16:creationId xmlns:a16="http://schemas.microsoft.com/office/drawing/2014/main" id="{178C09E6-34C6-4B99-8290-E72069A0A1FB}"/>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526079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1000"/>
                                        <p:tgtEl>
                                          <p:spTgt spid="12"/>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149"/>
                                        </p:tgtEl>
                                        <p:attrNameLst>
                                          <p:attrName>style.visibility</p:attrName>
                                        </p:attrNameLst>
                                      </p:cBhvr>
                                      <p:to>
                                        <p:strVal val="visible"/>
                                      </p:to>
                                    </p:set>
                                    <p:animEffect transition="in" filter="fade">
                                      <p:cBhvr>
                                        <p:cTn id="11" dur="1000"/>
                                        <p:tgtEl>
                                          <p:spTgt spid="149"/>
                                        </p:tgtEl>
                                      </p:cBhvr>
                                    </p:animEffect>
                                    <p:anim calcmode="lin" valueType="num">
                                      <p:cBhvr>
                                        <p:cTn id="12" dur="1000" fill="hold"/>
                                        <p:tgtEl>
                                          <p:spTgt spid="149"/>
                                        </p:tgtEl>
                                        <p:attrNameLst>
                                          <p:attrName>ppt_x</p:attrName>
                                        </p:attrNameLst>
                                      </p:cBhvr>
                                      <p:tavLst>
                                        <p:tav tm="0">
                                          <p:val>
                                            <p:strVal val="#ppt_x"/>
                                          </p:val>
                                        </p:tav>
                                        <p:tav tm="100000">
                                          <p:val>
                                            <p:strVal val="#ppt_x"/>
                                          </p:val>
                                        </p:tav>
                                      </p:tavLst>
                                    </p:anim>
                                    <p:anim calcmode="lin" valueType="num">
                                      <p:cBhvr>
                                        <p:cTn id="13" dur="1000" fill="hold"/>
                                        <p:tgtEl>
                                          <p:spTgt spid="149"/>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31" presetClass="entr" presetSubtype="0" fill="hold" nodeType="afterEffect">
                                  <p:stCondLst>
                                    <p:cond delay="0"/>
                                  </p:stCondLst>
                                  <p:childTnLst>
                                    <p:set>
                                      <p:cBhvr>
                                        <p:cTn id="16" dur="1" fill="hold">
                                          <p:stCondLst>
                                            <p:cond delay="0"/>
                                          </p:stCondLst>
                                        </p:cTn>
                                        <p:tgtEl>
                                          <p:spTgt spid="320"/>
                                        </p:tgtEl>
                                        <p:attrNameLst>
                                          <p:attrName>style.visibility</p:attrName>
                                        </p:attrNameLst>
                                      </p:cBhvr>
                                      <p:to>
                                        <p:strVal val="visible"/>
                                      </p:to>
                                    </p:set>
                                    <p:anim calcmode="lin" valueType="num">
                                      <p:cBhvr>
                                        <p:cTn id="17" dur="1000" fill="hold"/>
                                        <p:tgtEl>
                                          <p:spTgt spid="320"/>
                                        </p:tgtEl>
                                        <p:attrNameLst>
                                          <p:attrName>ppt_w</p:attrName>
                                        </p:attrNameLst>
                                      </p:cBhvr>
                                      <p:tavLst>
                                        <p:tav tm="0">
                                          <p:val>
                                            <p:fltVal val="0"/>
                                          </p:val>
                                        </p:tav>
                                        <p:tav tm="100000">
                                          <p:val>
                                            <p:strVal val="#ppt_w"/>
                                          </p:val>
                                        </p:tav>
                                      </p:tavLst>
                                    </p:anim>
                                    <p:anim calcmode="lin" valueType="num">
                                      <p:cBhvr>
                                        <p:cTn id="18" dur="1000" fill="hold"/>
                                        <p:tgtEl>
                                          <p:spTgt spid="320"/>
                                        </p:tgtEl>
                                        <p:attrNameLst>
                                          <p:attrName>ppt_h</p:attrName>
                                        </p:attrNameLst>
                                      </p:cBhvr>
                                      <p:tavLst>
                                        <p:tav tm="0">
                                          <p:val>
                                            <p:fltVal val="0"/>
                                          </p:val>
                                        </p:tav>
                                        <p:tav tm="100000">
                                          <p:val>
                                            <p:strVal val="#ppt_h"/>
                                          </p:val>
                                        </p:tav>
                                      </p:tavLst>
                                    </p:anim>
                                    <p:anim calcmode="lin" valueType="num">
                                      <p:cBhvr>
                                        <p:cTn id="19" dur="1000" fill="hold"/>
                                        <p:tgtEl>
                                          <p:spTgt spid="320"/>
                                        </p:tgtEl>
                                        <p:attrNameLst>
                                          <p:attrName>style.rotation</p:attrName>
                                        </p:attrNameLst>
                                      </p:cBhvr>
                                      <p:tavLst>
                                        <p:tav tm="0">
                                          <p:val>
                                            <p:fltVal val="90"/>
                                          </p:val>
                                        </p:tav>
                                        <p:tav tm="100000">
                                          <p:val>
                                            <p:fltVal val="0"/>
                                          </p:val>
                                        </p:tav>
                                      </p:tavLst>
                                    </p:anim>
                                    <p:animEffect transition="in" filter="fade">
                                      <p:cBhvr>
                                        <p:cTn id="20" dur="1000"/>
                                        <p:tgtEl>
                                          <p:spTgt spid="320"/>
                                        </p:tgtEl>
                                      </p:cBhvr>
                                    </p:animEffect>
                                  </p:childTnLst>
                                </p:cTn>
                              </p:par>
                            </p:childTnLst>
                          </p:cTn>
                        </p:par>
                        <p:par>
                          <p:cTn id="21" fill="hold">
                            <p:stCondLst>
                              <p:cond delay="3000"/>
                            </p:stCondLst>
                            <p:childTnLst>
                              <p:par>
                                <p:cTn id="22" presetID="21" presetClass="entr" presetSubtype="1" fill="hold" grpId="0" nodeType="afterEffect">
                                  <p:stCondLst>
                                    <p:cond delay="0"/>
                                  </p:stCondLst>
                                  <p:childTnLst>
                                    <p:set>
                                      <p:cBhvr>
                                        <p:cTn id="23" dur="1" fill="hold">
                                          <p:stCondLst>
                                            <p:cond delay="0"/>
                                          </p:stCondLst>
                                        </p:cTn>
                                        <p:tgtEl>
                                          <p:spTgt spid="334"/>
                                        </p:tgtEl>
                                        <p:attrNameLst>
                                          <p:attrName>style.visibility</p:attrName>
                                        </p:attrNameLst>
                                      </p:cBhvr>
                                      <p:to>
                                        <p:strVal val="visible"/>
                                      </p:to>
                                    </p:set>
                                    <p:animEffect transition="in" filter="wheel(1)">
                                      <p:cBhvr>
                                        <p:cTn id="24" dur="2000"/>
                                        <p:tgtEl>
                                          <p:spTgt spid="334"/>
                                        </p:tgtEl>
                                      </p:cBhvr>
                                    </p:animEffect>
                                  </p:childTnLst>
                                </p:cTn>
                              </p:par>
                            </p:childTnLst>
                          </p:cTn>
                        </p:par>
                        <p:par>
                          <p:cTn id="25" fill="hold">
                            <p:stCondLst>
                              <p:cond delay="5000"/>
                            </p:stCondLst>
                            <p:childTnLst>
                              <p:par>
                                <p:cTn id="26" presetID="42" presetClass="entr" presetSubtype="0" fill="hold" grpId="0" nodeType="afterEffect">
                                  <p:stCondLst>
                                    <p:cond delay="0"/>
                                  </p:stCondLst>
                                  <p:childTnLst>
                                    <p:set>
                                      <p:cBhvr>
                                        <p:cTn id="27" dur="1" fill="hold">
                                          <p:stCondLst>
                                            <p:cond delay="0"/>
                                          </p:stCondLst>
                                        </p:cTn>
                                        <p:tgtEl>
                                          <p:spTgt spid="309"/>
                                        </p:tgtEl>
                                        <p:attrNameLst>
                                          <p:attrName>style.visibility</p:attrName>
                                        </p:attrNameLst>
                                      </p:cBhvr>
                                      <p:to>
                                        <p:strVal val="visible"/>
                                      </p:to>
                                    </p:set>
                                    <p:animEffect transition="in" filter="fade">
                                      <p:cBhvr>
                                        <p:cTn id="28" dur="1000"/>
                                        <p:tgtEl>
                                          <p:spTgt spid="309"/>
                                        </p:tgtEl>
                                      </p:cBhvr>
                                    </p:animEffect>
                                    <p:anim calcmode="lin" valueType="num">
                                      <p:cBhvr>
                                        <p:cTn id="29" dur="1000" fill="hold"/>
                                        <p:tgtEl>
                                          <p:spTgt spid="309"/>
                                        </p:tgtEl>
                                        <p:attrNameLst>
                                          <p:attrName>ppt_x</p:attrName>
                                        </p:attrNameLst>
                                      </p:cBhvr>
                                      <p:tavLst>
                                        <p:tav tm="0">
                                          <p:val>
                                            <p:strVal val="#ppt_x"/>
                                          </p:val>
                                        </p:tav>
                                        <p:tav tm="100000">
                                          <p:val>
                                            <p:strVal val="#ppt_x"/>
                                          </p:val>
                                        </p:tav>
                                      </p:tavLst>
                                    </p:anim>
                                    <p:anim calcmode="lin" valueType="num">
                                      <p:cBhvr>
                                        <p:cTn id="30" dur="1000" fill="hold"/>
                                        <p:tgtEl>
                                          <p:spTgt spid="309"/>
                                        </p:tgtEl>
                                        <p:attrNameLst>
                                          <p:attrName>ppt_y</p:attrName>
                                        </p:attrNameLst>
                                      </p:cBhvr>
                                      <p:tavLst>
                                        <p:tav tm="0">
                                          <p:val>
                                            <p:strVal val="#ppt_y+.1"/>
                                          </p:val>
                                        </p:tav>
                                        <p:tav tm="100000">
                                          <p:val>
                                            <p:strVal val="#ppt_y"/>
                                          </p:val>
                                        </p:tav>
                                      </p:tavLst>
                                    </p:anim>
                                  </p:childTnLst>
                                </p:cTn>
                              </p:par>
                            </p:childTnLst>
                          </p:cTn>
                        </p:par>
                        <p:par>
                          <p:cTn id="31" fill="hold">
                            <p:stCondLst>
                              <p:cond delay="6000"/>
                            </p:stCondLst>
                            <p:childTnLst>
                              <p:par>
                                <p:cTn id="32" presetID="31" presetClass="entr" presetSubtype="0" fill="hold" nodeType="afterEffect">
                                  <p:stCondLst>
                                    <p:cond delay="0"/>
                                  </p:stCondLst>
                                  <p:childTnLst>
                                    <p:set>
                                      <p:cBhvr>
                                        <p:cTn id="33" dur="1" fill="hold">
                                          <p:stCondLst>
                                            <p:cond delay="0"/>
                                          </p:stCondLst>
                                        </p:cTn>
                                        <p:tgtEl>
                                          <p:spTgt spid="328"/>
                                        </p:tgtEl>
                                        <p:attrNameLst>
                                          <p:attrName>style.visibility</p:attrName>
                                        </p:attrNameLst>
                                      </p:cBhvr>
                                      <p:to>
                                        <p:strVal val="visible"/>
                                      </p:to>
                                    </p:set>
                                    <p:anim calcmode="lin" valueType="num">
                                      <p:cBhvr>
                                        <p:cTn id="34" dur="1000" fill="hold"/>
                                        <p:tgtEl>
                                          <p:spTgt spid="328"/>
                                        </p:tgtEl>
                                        <p:attrNameLst>
                                          <p:attrName>ppt_w</p:attrName>
                                        </p:attrNameLst>
                                      </p:cBhvr>
                                      <p:tavLst>
                                        <p:tav tm="0">
                                          <p:val>
                                            <p:fltVal val="0"/>
                                          </p:val>
                                        </p:tav>
                                        <p:tav tm="100000">
                                          <p:val>
                                            <p:strVal val="#ppt_w"/>
                                          </p:val>
                                        </p:tav>
                                      </p:tavLst>
                                    </p:anim>
                                    <p:anim calcmode="lin" valueType="num">
                                      <p:cBhvr>
                                        <p:cTn id="35" dur="1000" fill="hold"/>
                                        <p:tgtEl>
                                          <p:spTgt spid="328"/>
                                        </p:tgtEl>
                                        <p:attrNameLst>
                                          <p:attrName>ppt_h</p:attrName>
                                        </p:attrNameLst>
                                      </p:cBhvr>
                                      <p:tavLst>
                                        <p:tav tm="0">
                                          <p:val>
                                            <p:fltVal val="0"/>
                                          </p:val>
                                        </p:tav>
                                        <p:tav tm="100000">
                                          <p:val>
                                            <p:strVal val="#ppt_h"/>
                                          </p:val>
                                        </p:tav>
                                      </p:tavLst>
                                    </p:anim>
                                    <p:anim calcmode="lin" valueType="num">
                                      <p:cBhvr>
                                        <p:cTn id="36" dur="1000" fill="hold"/>
                                        <p:tgtEl>
                                          <p:spTgt spid="328"/>
                                        </p:tgtEl>
                                        <p:attrNameLst>
                                          <p:attrName>style.rotation</p:attrName>
                                        </p:attrNameLst>
                                      </p:cBhvr>
                                      <p:tavLst>
                                        <p:tav tm="0">
                                          <p:val>
                                            <p:fltVal val="90"/>
                                          </p:val>
                                        </p:tav>
                                        <p:tav tm="100000">
                                          <p:val>
                                            <p:fltVal val="0"/>
                                          </p:val>
                                        </p:tav>
                                      </p:tavLst>
                                    </p:anim>
                                    <p:animEffect transition="in" filter="fade">
                                      <p:cBhvr>
                                        <p:cTn id="37" dur="1000"/>
                                        <p:tgtEl>
                                          <p:spTgt spid="328"/>
                                        </p:tgtEl>
                                      </p:cBhvr>
                                    </p:animEffect>
                                  </p:childTnLst>
                                </p:cTn>
                              </p:par>
                            </p:childTnLst>
                          </p:cTn>
                        </p:par>
                        <p:par>
                          <p:cTn id="38" fill="hold">
                            <p:stCondLst>
                              <p:cond delay="7000"/>
                            </p:stCondLst>
                            <p:childTnLst>
                              <p:par>
                                <p:cTn id="39" presetID="21" presetClass="entr" presetSubtype="1" fill="hold" grpId="0" nodeType="afterEffect">
                                  <p:stCondLst>
                                    <p:cond delay="0"/>
                                  </p:stCondLst>
                                  <p:childTnLst>
                                    <p:set>
                                      <p:cBhvr>
                                        <p:cTn id="40" dur="1" fill="hold">
                                          <p:stCondLst>
                                            <p:cond delay="0"/>
                                          </p:stCondLst>
                                        </p:cTn>
                                        <p:tgtEl>
                                          <p:spTgt spid="333"/>
                                        </p:tgtEl>
                                        <p:attrNameLst>
                                          <p:attrName>style.visibility</p:attrName>
                                        </p:attrNameLst>
                                      </p:cBhvr>
                                      <p:to>
                                        <p:strVal val="visible"/>
                                      </p:to>
                                    </p:set>
                                    <p:animEffect transition="in" filter="wheel(1)">
                                      <p:cBhvr>
                                        <p:cTn id="41" dur="2000"/>
                                        <p:tgtEl>
                                          <p:spTgt spid="333"/>
                                        </p:tgtEl>
                                      </p:cBhvr>
                                    </p:animEffect>
                                  </p:childTnLst>
                                </p:cTn>
                              </p:par>
                            </p:childTnLst>
                          </p:cTn>
                        </p:par>
                        <p:par>
                          <p:cTn id="42" fill="hold">
                            <p:stCondLst>
                              <p:cond delay="9000"/>
                            </p:stCondLst>
                            <p:childTnLst>
                              <p:par>
                                <p:cTn id="43" presetID="42" presetClass="entr" presetSubtype="0" fill="hold" grpId="0" nodeType="afterEffect">
                                  <p:stCondLst>
                                    <p:cond delay="0"/>
                                  </p:stCondLst>
                                  <p:childTnLst>
                                    <p:set>
                                      <p:cBhvr>
                                        <p:cTn id="44" dur="1" fill="hold">
                                          <p:stCondLst>
                                            <p:cond delay="0"/>
                                          </p:stCondLst>
                                        </p:cTn>
                                        <p:tgtEl>
                                          <p:spTgt spid="308"/>
                                        </p:tgtEl>
                                        <p:attrNameLst>
                                          <p:attrName>style.visibility</p:attrName>
                                        </p:attrNameLst>
                                      </p:cBhvr>
                                      <p:to>
                                        <p:strVal val="visible"/>
                                      </p:to>
                                    </p:set>
                                    <p:animEffect transition="in" filter="fade">
                                      <p:cBhvr>
                                        <p:cTn id="45" dur="1000"/>
                                        <p:tgtEl>
                                          <p:spTgt spid="308"/>
                                        </p:tgtEl>
                                      </p:cBhvr>
                                    </p:animEffect>
                                    <p:anim calcmode="lin" valueType="num">
                                      <p:cBhvr>
                                        <p:cTn id="46" dur="1000" fill="hold"/>
                                        <p:tgtEl>
                                          <p:spTgt spid="308"/>
                                        </p:tgtEl>
                                        <p:attrNameLst>
                                          <p:attrName>ppt_x</p:attrName>
                                        </p:attrNameLst>
                                      </p:cBhvr>
                                      <p:tavLst>
                                        <p:tav tm="0">
                                          <p:val>
                                            <p:strVal val="#ppt_x"/>
                                          </p:val>
                                        </p:tav>
                                        <p:tav tm="100000">
                                          <p:val>
                                            <p:strVal val="#ppt_x"/>
                                          </p:val>
                                        </p:tav>
                                      </p:tavLst>
                                    </p:anim>
                                    <p:anim calcmode="lin" valueType="num">
                                      <p:cBhvr>
                                        <p:cTn id="47" dur="1000" fill="hold"/>
                                        <p:tgtEl>
                                          <p:spTgt spid="308"/>
                                        </p:tgtEl>
                                        <p:attrNameLst>
                                          <p:attrName>ppt_y</p:attrName>
                                        </p:attrNameLst>
                                      </p:cBhvr>
                                      <p:tavLst>
                                        <p:tav tm="0">
                                          <p:val>
                                            <p:strVal val="#ppt_y+.1"/>
                                          </p:val>
                                        </p:tav>
                                        <p:tav tm="100000">
                                          <p:val>
                                            <p:strVal val="#ppt_y"/>
                                          </p:val>
                                        </p:tav>
                                      </p:tavLst>
                                    </p:anim>
                                  </p:childTnLst>
                                </p:cTn>
                              </p:par>
                            </p:childTnLst>
                          </p:cTn>
                        </p:par>
                        <p:par>
                          <p:cTn id="48" fill="hold">
                            <p:stCondLst>
                              <p:cond delay="10000"/>
                            </p:stCondLst>
                            <p:childTnLst>
                              <p:par>
                                <p:cTn id="49" presetID="31" presetClass="entr" presetSubtype="0" fill="hold" nodeType="afterEffect">
                                  <p:stCondLst>
                                    <p:cond delay="0"/>
                                  </p:stCondLst>
                                  <p:childTnLst>
                                    <p:set>
                                      <p:cBhvr>
                                        <p:cTn id="50" dur="1" fill="hold">
                                          <p:stCondLst>
                                            <p:cond delay="0"/>
                                          </p:stCondLst>
                                        </p:cTn>
                                        <p:tgtEl>
                                          <p:spTgt spid="311"/>
                                        </p:tgtEl>
                                        <p:attrNameLst>
                                          <p:attrName>style.visibility</p:attrName>
                                        </p:attrNameLst>
                                      </p:cBhvr>
                                      <p:to>
                                        <p:strVal val="visible"/>
                                      </p:to>
                                    </p:set>
                                    <p:anim calcmode="lin" valueType="num">
                                      <p:cBhvr>
                                        <p:cTn id="51" dur="1000" fill="hold"/>
                                        <p:tgtEl>
                                          <p:spTgt spid="311"/>
                                        </p:tgtEl>
                                        <p:attrNameLst>
                                          <p:attrName>ppt_w</p:attrName>
                                        </p:attrNameLst>
                                      </p:cBhvr>
                                      <p:tavLst>
                                        <p:tav tm="0">
                                          <p:val>
                                            <p:fltVal val="0"/>
                                          </p:val>
                                        </p:tav>
                                        <p:tav tm="100000">
                                          <p:val>
                                            <p:strVal val="#ppt_w"/>
                                          </p:val>
                                        </p:tav>
                                      </p:tavLst>
                                    </p:anim>
                                    <p:anim calcmode="lin" valueType="num">
                                      <p:cBhvr>
                                        <p:cTn id="52" dur="1000" fill="hold"/>
                                        <p:tgtEl>
                                          <p:spTgt spid="311"/>
                                        </p:tgtEl>
                                        <p:attrNameLst>
                                          <p:attrName>ppt_h</p:attrName>
                                        </p:attrNameLst>
                                      </p:cBhvr>
                                      <p:tavLst>
                                        <p:tav tm="0">
                                          <p:val>
                                            <p:fltVal val="0"/>
                                          </p:val>
                                        </p:tav>
                                        <p:tav tm="100000">
                                          <p:val>
                                            <p:strVal val="#ppt_h"/>
                                          </p:val>
                                        </p:tav>
                                      </p:tavLst>
                                    </p:anim>
                                    <p:anim calcmode="lin" valueType="num">
                                      <p:cBhvr>
                                        <p:cTn id="53" dur="1000" fill="hold"/>
                                        <p:tgtEl>
                                          <p:spTgt spid="311"/>
                                        </p:tgtEl>
                                        <p:attrNameLst>
                                          <p:attrName>style.rotation</p:attrName>
                                        </p:attrNameLst>
                                      </p:cBhvr>
                                      <p:tavLst>
                                        <p:tav tm="0">
                                          <p:val>
                                            <p:fltVal val="90"/>
                                          </p:val>
                                        </p:tav>
                                        <p:tav tm="100000">
                                          <p:val>
                                            <p:fltVal val="0"/>
                                          </p:val>
                                        </p:tav>
                                      </p:tavLst>
                                    </p:anim>
                                    <p:animEffect transition="in" filter="fade">
                                      <p:cBhvr>
                                        <p:cTn id="54" dur="1000"/>
                                        <p:tgtEl>
                                          <p:spTgt spid="311"/>
                                        </p:tgtEl>
                                      </p:cBhvr>
                                    </p:animEffect>
                                  </p:childTnLst>
                                </p:cTn>
                              </p:par>
                            </p:childTnLst>
                          </p:cTn>
                        </p:par>
                        <p:par>
                          <p:cTn id="55" fill="hold">
                            <p:stCondLst>
                              <p:cond delay="11000"/>
                            </p:stCondLst>
                            <p:childTnLst>
                              <p:par>
                                <p:cTn id="56" presetID="21" presetClass="entr" presetSubtype="1" fill="hold" grpId="0" nodeType="afterEffect">
                                  <p:stCondLst>
                                    <p:cond delay="0"/>
                                  </p:stCondLst>
                                  <p:childTnLst>
                                    <p:set>
                                      <p:cBhvr>
                                        <p:cTn id="57" dur="1" fill="hold">
                                          <p:stCondLst>
                                            <p:cond delay="0"/>
                                          </p:stCondLst>
                                        </p:cTn>
                                        <p:tgtEl>
                                          <p:spTgt spid="319"/>
                                        </p:tgtEl>
                                        <p:attrNameLst>
                                          <p:attrName>style.visibility</p:attrName>
                                        </p:attrNameLst>
                                      </p:cBhvr>
                                      <p:to>
                                        <p:strVal val="visible"/>
                                      </p:to>
                                    </p:set>
                                    <p:animEffect transition="in" filter="wheel(1)">
                                      <p:cBhvr>
                                        <p:cTn id="58" dur="2000"/>
                                        <p:tgtEl>
                                          <p:spTgt spid="319"/>
                                        </p:tgtEl>
                                      </p:cBhvr>
                                    </p:animEffect>
                                  </p:childTnLst>
                                </p:cTn>
                              </p:par>
                            </p:childTnLst>
                          </p:cTn>
                        </p:par>
                        <p:par>
                          <p:cTn id="59" fill="hold">
                            <p:stCondLst>
                              <p:cond delay="13000"/>
                            </p:stCondLst>
                            <p:childTnLst>
                              <p:par>
                                <p:cTn id="60" presetID="42" presetClass="entr" presetSubtype="0" fill="hold" grpId="0" nodeType="afterEffect">
                                  <p:stCondLst>
                                    <p:cond delay="0"/>
                                  </p:stCondLst>
                                  <p:childTnLst>
                                    <p:set>
                                      <p:cBhvr>
                                        <p:cTn id="61" dur="1" fill="hold">
                                          <p:stCondLst>
                                            <p:cond delay="0"/>
                                          </p:stCondLst>
                                        </p:cTn>
                                        <p:tgtEl>
                                          <p:spTgt spid="310"/>
                                        </p:tgtEl>
                                        <p:attrNameLst>
                                          <p:attrName>style.visibility</p:attrName>
                                        </p:attrNameLst>
                                      </p:cBhvr>
                                      <p:to>
                                        <p:strVal val="visible"/>
                                      </p:to>
                                    </p:set>
                                    <p:animEffect transition="in" filter="fade">
                                      <p:cBhvr>
                                        <p:cTn id="62" dur="1000"/>
                                        <p:tgtEl>
                                          <p:spTgt spid="310"/>
                                        </p:tgtEl>
                                      </p:cBhvr>
                                    </p:animEffect>
                                    <p:anim calcmode="lin" valueType="num">
                                      <p:cBhvr>
                                        <p:cTn id="63" dur="1000" fill="hold"/>
                                        <p:tgtEl>
                                          <p:spTgt spid="310"/>
                                        </p:tgtEl>
                                        <p:attrNameLst>
                                          <p:attrName>ppt_x</p:attrName>
                                        </p:attrNameLst>
                                      </p:cBhvr>
                                      <p:tavLst>
                                        <p:tav tm="0">
                                          <p:val>
                                            <p:strVal val="#ppt_x"/>
                                          </p:val>
                                        </p:tav>
                                        <p:tav tm="100000">
                                          <p:val>
                                            <p:strVal val="#ppt_x"/>
                                          </p:val>
                                        </p:tav>
                                      </p:tavLst>
                                    </p:anim>
                                    <p:anim calcmode="lin" valueType="num">
                                      <p:cBhvr>
                                        <p:cTn id="64" dur="1000" fill="hold"/>
                                        <p:tgtEl>
                                          <p:spTgt spid="3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308" grpId="0"/>
      <p:bldP spid="309" grpId="0"/>
      <p:bldP spid="310" grpId="0"/>
      <p:bldGraphic spid="319" grpId="0">
        <p:bldAsOne/>
      </p:bldGraphic>
      <p:bldGraphic spid="333" grpId="0">
        <p:bldAsOne/>
      </p:bldGraphic>
      <p:bldGraphic spid="334"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1611</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Bernard MT Condensed</vt:lpstr>
      <vt:lpstr>Calibri</vt:lpstr>
      <vt:lpstr>Calibri Light</vt:lpstr>
      <vt:lpstr>Candara</vt:lpstr>
      <vt:lpstr>Helvetica Light</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334</cp:revision>
  <dcterms:created xsi:type="dcterms:W3CDTF">2016-09-28T22:08:47Z</dcterms:created>
  <dcterms:modified xsi:type="dcterms:W3CDTF">2019-09-12T18:55:18Z</dcterms:modified>
</cp:coreProperties>
</file>