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4014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AC92DD69-3B51-408F-A7B0-9AAB46DFC771}"/>
              </a:ext>
            </a:extLst>
          </p:cNvPr>
          <p:cNvGrpSpPr/>
          <p:nvPr/>
        </p:nvGrpSpPr>
        <p:grpSpPr>
          <a:xfrm>
            <a:off x="1447800" y="1905000"/>
            <a:ext cx="2103120" cy="1405100"/>
            <a:chOff x="1905000" y="1905000"/>
            <a:chExt cx="2103120" cy="1405100"/>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1905000" y="1905000"/>
              <a:ext cx="2103120" cy="1405100"/>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4" name="Graphic 23" descr="Microscope">
              <a:extLst>
                <a:ext uri="{FF2B5EF4-FFF2-40B4-BE49-F238E27FC236}">
                  <a16:creationId xmlns:a16="http://schemas.microsoft.com/office/drawing/2014/main" id="{55DC15DB-14CA-47A5-B967-D2DFAC3FEA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7636" y="2234202"/>
              <a:ext cx="548640" cy="548640"/>
            </a:xfrm>
            <a:prstGeom prst="rect">
              <a:avLst/>
            </a:prstGeom>
          </p:spPr>
        </p:pic>
      </p:grpSp>
      <p:sp>
        <p:nvSpPr>
          <p:cNvPr id="28" name="TextBox 27">
            <a:extLst>
              <a:ext uri="{FF2B5EF4-FFF2-40B4-BE49-F238E27FC236}">
                <a16:creationId xmlns:a16="http://schemas.microsoft.com/office/drawing/2014/main" id="{48472F20-C787-4F74-A962-014C993986CD}"/>
              </a:ext>
            </a:extLst>
          </p:cNvPr>
          <p:cNvSpPr txBox="1"/>
          <p:nvPr/>
        </p:nvSpPr>
        <p:spPr>
          <a:xfrm>
            <a:off x="3733800" y="1905000"/>
            <a:ext cx="4251960" cy="1308050"/>
          </a:xfrm>
          <a:prstGeom prst="rect">
            <a:avLst/>
          </a:prstGeom>
          <a:noFill/>
        </p:spPr>
        <p:txBody>
          <a:bodyPr wrap="square" rtlCol="0">
            <a:spAutoFit/>
          </a:bodyPr>
          <a:lstStyle/>
          <a:p>
            <a:r>
              <a:rPr lang="en-US" sz="1400" dirty="0">
                <a:solidFill>
                  <a:srgbClr val="FB802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3C1C44E5-7119-40B3-8117-8E3A0E109A9C}"/>
              </a:ext>
            </a:extLst>
          </p:cNvPr>
          <p:cNvSpPr txBox="1"/>
          <p:nvPr/>
        </p:nvSpPr>
        <p:spPr>
          <a:xfrm>
            <a:off x="5196840" y="3505200"/>
            <a:ext cx="4251960" cy="1308050"/>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E782BA9D-A492-4319-B64A-7BA7ADA3C1BC}"/>
              </a:ext>
            </a:extLst>
          </p:cNvPr>
          <p:cNvSpPr txBox="1"/>
          <p:nvPr/>
        </p:nvSpPr>
        <p:spPr>
          <a:xfrm>
            <a:off x="6644640" y="5105400"/>
            <a:ext cx="4251960" cy="1308050"/>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7B813397-B223-4583-B143-8A945C4495B1}"/>
              </a:ext>
            </a:extLst>
          </p:cNvPr>
          <p:cNvGrpSpPr/>
          <p:nvPr/>
        </p:nvGrpSpPr>
        <p:grpSpPr>
          <a:xfrm>
            <a:off x="2910840" y="3505200"/>
            <a:ext cx="2103120" cy="1405100"/>
            <a:chOff x="2910840" y="3505200"/>
            <a:chExt cx="2103120" cy="1405100"/>
          </a:xfrm>
        </p:grpSpPr>
        <p:grpSp>
          <p:nvGrpSpPr>
            <p:cNvPr id="29" name="Group 28">
              <a:extLst>
                <a:ext uri="{FF2B5EF4-FFF2-40B4-BE49-F238E27FC236}">
                  <a16:creationId xmlns:a16="http://schemas.microsoft.com/office/drawing/2014/main" id="{74E68248-DF83-4719-8F35-485FA058C43F}"/>
                </a:ext>
              </a:extLst>
            </p:cNvPr>
            <p:cNvGrpSpPr>
              <a:grpSpLocks noChangeAspect="1"/>
            </p:cNvGrpSpPr>
            <p:nvPr/>
          </p:nvGrpSpPr>
          <p:grpSpPr>
            <a:xfrm>
              <a:off x="2910840" y="3505200"/>
              <a:ext cx="2103120" cy="1405100"/>
              <a:chOff x="3048000" y="1828800"/>
              <a:chExt cx="3121152" cy="2085246"/>
            </a:xfrm>
          </p:grpSpPr>
          <p:sp>
            <p:nvSpPr>
              <p:cNvPr id="30" name="Oval 29">
                <a:extLst>
                  <a:ext uri="{FF2B5EF4-FFF2-40B4-BE49-F238E27FC236}">
                    <a16:creationId xmlns:a16="http://schemas.microsoft.com/office/drawing/2014/main" id="{37FF8E47-9CAA-4939-B0C1-5C4329AFCC40}"/>
                  </a:ext>
                </a:extLst>
              </p:cNvPr>
              <p:cNvSpPr>
                <a:spLocks noChangeAspect="1"/>
              </p:cNvSpPr>
              <p:nvPr/>
            </p:nvSpPr>
            <p:spPr>
              <a:xfrm>
                <a:off x="3219890"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6C6E0509-DE8C-4E2E-A947-83503543D1B1}"/>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7" name="Graphic 26" descr="Beaker">
              <a:extLst>
                <a:ext uri="{FF2B5EF4-FFF2-40B4-BE49-F238E27FC236}">
                  <a16:creationId xmlns:a16="http://schemas.microsoft.com/office/drawing/2014/main" id="{EDDD0FBC-E284-46F9-8D7F-B5AE65F6F1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76600" y="3852925"/>
              <a:ext cx="548640" cy="548640"/>
            </a:xfrm>
            <a:prstGeom prst="rect">
              <a:avLst/>
            </a:prstGeom>
          </p:spPr>
        </p:pic>
      </p:grpSp>
      <p:grpSp>
        <p:nvGrpSpPr>
          <p:cNvPr id="41" name="Group 40">
            <a:extLst>
              <a:ext uri="{FF2B5EF4-FFF2-40B4-BE49-F238E27FC236}">
                <a16:creationId xmlns:a16="http://schemas.microsoft.com/office/drawing/2014/main" id="{E933E445-5905-4DAB-B4A4-4A3A724B8EE8}"/>
              </a:ext>
            </a:extLst>
          </p:cNvPr>
          <p:cNvGrpSpPr/>
          <p:nvPr/>
        </p:nvGrpSpPr>
        <p:grpSpPr>
          <a:xfrm>
            <a:off x="4358640" y="5105400"/>
            <a:ext cx="2103120" cy="1405100"/>
            <a:chOff x="3901440" y="5105400"/>
            <a:chExt cx="2103120" cy="1405100"/>
          </a:xfrm>
        </p:grpSpPr>
        <p:grpSp>
          <p:nvGrpSpPr>
            <p:cNvPr id="32" name="Group 31">
              <a:extLst>
                <a:ext uri="{FF2B5EF4-FFF2-40B4-BE49-F238E27FC236}">
                  <a16:creationId xmlns:a16="http://schemas.microsoft.com/office/drawing/2014/main" id="{AC6DA173-9EB9-46F1-A770-30E4597B6A49}"/>
                </a:ext>
              </a:extLst>
            </p:cNvPr>
            <p:cNvGrpSpPr>
              <a:grpSpLocks noChangeAspect="1"/>
            </p:cNvGrpSpPr>
            <p:nvPr/>
          </p:nvGrpSpPr>
          <p:grpSpPr>
            <a:xfrm>
              <a:off x="3901440" y="5105400"/>
              <a:ext cx="2103120" cy="1405100"/>
              <a:chOff x="3048000" y="1828800"/>
              <a:chExt cx="3121152" cy="2085246"/>
            </a:xfrm>
          </p:grpSpPr>
          <p:sp>
            <p:nvSpPr>
              <p:cNvPr id="33" name="Oval 32">
                <a:extLst>
                  <a:ext uri="{FF2B5EF4-FFF2-40B4-BE49-F238E27FC236}">
                    <a16:creationId xmlns:a16="http://schemas.microsoft.com/office/drawing/2014/main" id="{002FA73A-2123-4569-9483-0D74FCD9FA85}"/>
                  </a:ext>
                </a:extLst>
              </p:cNvPr>
              <p:cNvSpPr>
                <a:spLocks noChangeAspect="1"/>
              </p:cNvSpPr>
              <p:nvPr/>
            </p:nvSpPr>
            <p:spPr>
              <a:xfrm>
                <a:off x="3215366" y="2000689"/>
                <a:ext cx="1587716" cy="1587716"/>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0E2C221D-E624-4A22-A9DA-E7B3258CB22E}"/>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6" name="Graphic 25" descr="Flask">
              <a:extLst>
                <a:ext uri="{FF2B5EF4-FFF2-40B4-BE49-F238E27FC236}">
                  <a16:creationId xmlns:a16="http://schemas.microsoft.com/office/drawing/2014/main" id="{D89FFF6A-131E-4F9B-A3B8-37CDA91B87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74076" y="5416469"/>
              <a:ext cx="548640" cy="548640"/>
            </a:xfrm>
            <a:prstGeom prst="rect">
              <a:avLst/>
            </a:prstGeom>
          </p:spPr>
        </p:pic>
      </p:grpSp>
      <p:sp>
        <p:nvSpPr>
          <p:cNvPr id="38" name="TextBox 37">
            <a:extLst>
              <a:ext uri="{FF2B5EF4-FFF2-40B4-BE49-F238E27FC236}">
                <a16:creationId xmlns:a16="http://schemas.microsoft.com/office/drawing/2014/main" id="{A44C9E1E-D2B9-4B67-8839-60943A908621}"/>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1" name="Picture 20">
            <a:hlinkClick r:id="rId8"/>
            <a:extLst>
              <a:ext uri="{FF2B5EF4-FFF2-40B4-BE49-F238E27FC236}">
                <a16:creationId xmlns:a16="http://schemas.microsoft.com/office/drawing/2014/main" id="{AB82ABC6-D2AE-4CE7-B5E8-08DB83A0536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17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1000" fill="hold"/>
                                        <p:tgtEl>
                                          <p:spTgt spid="39"/>
                                        </p:tgtEl>
                                        <p:attrNameLst>
                                          <p:attrName>ppt_w</p:attrName>
                                        </p:attrNameLst>
                                      </p:cBhvr>
                                      <p:tavLst>
                                        <p:tav tm="0">
                                          <p:val>
                                            <p:fltVal val="0"/>
                                          </p:val>
                                        </p:tav>
                                        <p:tav tm="100000">
                                          <p:val>
                                            <p:strVal val="#ppt_w"/>
                                          </p:val>
                                        </p:tav>
                                      </p:tavLst>
                                    </p:anim>
                                    <p:anim calcmode="lin" valueType="num">
                                      <p:cBhvr>
                                        <p:cTn id="12" dur="1000" fill="hold"/>
                                        <p:tgtEl>
                                          <p:spTgt spid="39"/>
                                        </p:tgtEl>
                                        <p:attrNameLst>
                                          <p:attrName>ppt_h</p:attrName>
                                        </p:attrNameLst>
                                      </p:cBhvr>
                                      <p:tavLst>
                                        <p:tav tm="0">
                                          <p:val>
                                            <p:fltVal val="0"/>
                                          </p:val>
                                        </p:tav>
                                        <p:tav tm="100000">
                                          <p:val>
                                            <p:strVal val="#ppt_h"/>
                                          </p:val>
                                        </p:tav>
                                      </p:tavLst>
                                    </p:anim>
                                    <p:anim calcmode="lin" valueType="num">
                                      <p:cBhvr>
                                        <p:cTn id="13" dur="1000" fill="hold"/>
                                        <p:tgtEl>
                                          <p:spTgt spid="39"/>
                                        </p:tgtEl>
                                        <p:attrNameLst>
                                          <p:attrName>style.rotation</p:attrName>
                                        </p:attrNameLst>
                                      </p:cBhvr>
                                      <p:tavLst>
                                        <p:tav tm="0">
                                          <p:val>
                                            <p:fltVal val="90"/>
                                          </p:val>
                                        </p:tav>
                                        <p:tav tm="100000">
                                          <p:val>
                                            <p:fltVal val="0"/>
                                          </p:val>
                                        </p:tav>
                                      </p:tavLst>
                                    </p:anim>
                                    <p:animEffect transition="in" filter="fade">
                                      <p:cBhvr>
                                        <p:cTn id="14" dur="1000"/>
                                        <p:tgtEl>
                                          <p:spTgt spid="39"/>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1000" fill="hold"/>
                                        <p:tgtEl>
                                          <p:spTgt spid="40"/>
                                        </p:tgtEl>
                                        <p:attrNameLst>
                                          <p:attrName>ppt_w</p:attrName>
                                        </p:attrNameLst>
                                      </p:cBhvr>
                                      <p:tavLst>
                                        <p:tav tm="0">
                                          <p:val>
                                            <p:fltVal val="0"/>
                                          </p:val>
                                        </p:tav>
                                        <p:tav tm="100000">
                                          <p:val>
                                            <p:strVal val="#ppt_w"/>
                                          </p:val>
                                        </p:tav>
                                      </p:tavLst>
                                    </p:anim>
                                    <p:anim calcmode="lin" valueType="num">
                                      <p:cBhvr>
                                        <p:cTn id="25" dur="1000" fill="hold"/>
                                        <p:tgtEl>
                                          <p:spTgt spid="40"/>
                                        </p:tgtEl>
                                        <p:attrNameLst>
                                          <p:attrName>ppt_h</p:attrName>
                                        </p:attrNameLst>
                                      </p:cBhvr>
                                      <p:tavLst>
                                        <p:tav tm="0">
                                          <p:val>
                                            <p:fltVal val="0"/>
                                          </p:val>
                                        </p:tav>
                                        <p:tav tm="100000">
                                          <p:val>
                                            <p:strVal val="#ppt_h"/>
                                          </p:val>
                                        </p:tav>
                                      </p:tavLst>
                                    </p:anim>
                                    <p:anim calcmode="lin" valueType="num">
                                      <p:cBhvr>
                                        <p:cTn id="26" dur="1000" fill="hold"/>
                                        <p:tgtEl>
                                          <p:spTgt spid="40"/>
                                        </p:tgtEl>
                                        <p:attrNameLst>
                                          <p:attrName>style.rotation</p:attrName>
                                        </p:attrNameLst>
                                      </p:cBhvr>
                                      <p:tavLst>
                                        <p:tav tm="0">
                                          <p:val>
                                            <p:fltVal val="90"/>
                                          </p:val>
                                        </p:tav>
                                        <p:tav tm="100000">
                                          <p:val>
                                            <p:fltVal val="0"/>
                                          </p:val>
                                        </p:tav>
                                      </p:tavLst>
                                    </p:anim>
                                    <p:animEffect transition="in" filter="fade">
                                      <p:cBhvr>
                                        <p:cTn id="27" dur="1000"/>
                                        <p:tgtEl>
                                          <p:spTgt spid="40"/>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1000" fill="hold"/>
                                        <p:tgtEl>
                                          <p:spTgt spid="41"/>
                                        </p:tgtEl>
                                        <p:attrNameLst>
                                          <p:attrName>ppt_w</p:attrName>
                                        </p:attrNameLst>
                                      </p:cBhvr>
                                      <p:tavLst>
                                        <p:tav tm="0">
                                          <p:val>
                                            <p:fltVal val="0"/>
                                          </p:val>
                                        </p:tav>
                                        <p:tav tm="100000">
                                          <p:val>
                                            <p:strVal val="#ppt_w"/>
                                          </p:val>
                                        </p:tav>
                                      </p:tavLst>
                                    </p:anim>
                                    <p:anim calcmode="lin" valueType="num">
                                      <p:cBhvr>
                                        <p:cTn id="38" dur="1000" fill="hold"/>
                                        <p:tgtEl>
                                          <p:spTgt spid="41"/>
                                        </p:tgtEl>
                                        <p:attrNameLst>
                                          <p:attrName>ppt_h</p:attrName>
                                        </p:attrNameLst>
                                      </p:cBhvr>
                                      <p:tavLst>
                                        <p:tav tm="0">
                                          <p:val>
                                            <p:fltVal val="0"/>
                                          </p:val>
                                        </p:tav>
                                        <p:tav tm="100000">
                                          <p:val>
                                            <p:strVal val="#ppt_h"/>
                                          </p:val>
                                        </p:tav>
                                      </p:tavLst>
                                    </p:anim>
                                    <p:anim calcmode="lin" valueType="num">
                                      <p:cBhvr>
                                        <p:cTn id="39" dur="1000" fill="hold"/>
                                        <p:tgtEl>
                                          <p:spTgt spid="41"/>
                                        </p:tgtEl>
                                        <p:attrNameLst>
                                          <p:attrName>style.rotation</p:attrName>
                                        </p:attrNameLst>
                                      </p:cBhvr>
                                      <p:tavLst>
                                        <p:tav tm="0">
                                          <p:val>
                                            <p:fltVal val="90"/>
                                          </p:val>
                                        </p:tav>
                                        <p:tav tm="100000">
                                          <p:val>
                                            <p:fltVal val="0"/>
                                          </p:val>
                                        </p:tav>
                                      </p:tavLst>
                                    </p:anim>
                                    <p:animEffect transition="in" filter="fade">
                                      <p:cBhvr>
                                        <p:cTn id="40" dur="1000"/>
                                        <p:tgtEl>
                                          <p:spTgt spid="4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5" grpId="0"/>
      <p:bldP spid="36"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1421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2019-09-12T18:54:24Z</dcterms:modified>
</cp:coreProperties>
</file>